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44" d="100"/>
          <a:sy n="44" d="100"/>
        </p:scale>
        <p:origin x="72" y="93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7B50F-7EF8-4582-B105-CE68D8A0A75A}" type="datetimeFigureOut">
              <a:rPr lang="en-US" smtClean="0"/>
              <a:t>3/8/2017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9FD1B-8FD3-4A66-8BC2-725E66720276}" type="slidenum">
              <a:rPr lang="en-US" smtClean="0"/>
              <a:t>‹#›</a:t>
            </a:fld>
            <a:endParaRPr lang="en-US"/>
          </a:p>
        </p:txBody>
      </p:sp>
    </p:spTree>
    <p:extLst>
      <p:ext uri="{BB962C8B-B14F-4D97-AF65-F5344CB8AC3E}">
        <p14:creationId xmlns:p14="http://schemas.microsoft.com/office/powerpoint/2010/main" val="325657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WEBINAR (45 </a:t>
            </a:r>
            <a:r>
              <a:rPr lang="en-US" u="sng" dirty="0"/>
              <a:t>minutes)</a:t>
            </a:r>
            <a:r>
              <a:rPr lang="en-US" dirty="0"/>
              <a:t> </a:t>
            </a:r>
          </a:p>
          <a:p>
            <a:r>
              <a:rPr lang="en-US" sz="1000" b="1" i="1" dirty="0"/>
              <a:t>Surefire Growth Strategies For POS Resellers  </a:t>
            </a:r>
            <a:endParaRPr lang="en-US" sz="1000" i="1" dirty="0"/>
          </a:p>
          <a:p>
            <a:r>
              <a:rPr lang="en-US" sz="1000" i="1" dirty="0"/>
              <a:t>What do fast-growth point of sale resellers know that you don’t? They’ve developed a winning formula for perpetually increasing sales and providing superior customer value. </a:t>
            </a:r>
            <a:r>
              <a:rPr lang="en-US" sz="1000" i="1" dirty="0" err="1"/>
              <a:t>Vantiv’s</a:t>
            </a:r>
            <a:r>
              <a:rPr lang="en-US" sz="1000" i="1" dirty="0"/>
              <a:t> Jim Roddy has engaged with these leading resellers during his 18 years in the POS channel, and in this talk he will share with you the principles and best practices that will spark growth at your organization. You’ll leave this session fired up and ready to take on the challenge of growing your business in a rapidly changing industry!</a:t>
            </a:r>
          </a:p>
          <a:p>
            <a:endParaRPr lang="en-US" dirty="0" smtClean="0"/>
          </a:p>
          <a:p>
            <a:endParaRPr lang="en-US" dirty="0" smtClean="0"/>
          </a:p>
          <a:p>
            <a:pPr defTabSz="471145"/>
            <a:r>
              <a:rPr lang="en-US" dirty="0" smtClean="0"/>
              <a:t>Let me</a:t>
            </a:r>
            <a:r>
              <a:rPr lang="en-US" baseline="0" dirty="0" smtClean="0"/>
              <a:t> start by telling you a quick story about t</a:t>
            </a:r>
            <a:r>
              <a:rPr lang="en-US" dirty="0" smtClean="0"/>
              <a:t>he happiest</a:t>
            </a:r>
            <a:r>
              <a:rPr lang="en-US" baseline="0" dirty="0" smtClean="0"/>
              <a:t> audience in the history of all presentations …</a:t>
            </a:r>
          </a:p>
          <a:p>
            <a:pPr defTabSz="471145"/>
            <a:endParaRPr lang="en-US" dirty="0" smtClean="0"/>
          </a:p>
          <a:p>
            <a:pPr defTabSz="471145"/>
            <a:r>
              <a:rPr lang="en-US" dirty="0" smtClean="0"/>
              <a:t>Oprah 2004 – You get a car, everybody gets a car</a:t>
            </a:r>
          </a:p>
          <a:p>
            <a:pPr defTabSz="471145"/>
            <a:endParaRPr lang="en-US" dirty="0" smtClean="0"/>
          </a:p>
          <a:p>
            <a:pPr defTabSz="471145"/>
            <a:r>
              <a:rPr lang="en-US" dirty="0" smtClean="0"/>
              <a:t>Get it out of your head …</a:t>
            </a:r>
          </a:p>
          <a:p>
            <a:pPr defTabSz="471145"/>
            <a:endParaRPr lang="en-US" dirty="0" smtClean="0"/>
          </a:p>
          <a:p>
            <a:pPr defTabSz="471145"/>
            <a:r>
              <a:rPr lang="en-US" dirty="0" smtClean="0"/>
              <a:t>But if you participate in this exercise</a:t>
            </a:r>
            <a:r>
              <a:rPr lang="en-US" baseline="0" dirty="0" smtClean="0"/>
              <a:t> &amp; follow best practices …</a:t>
            </a:r>
          </a:p>
          <a:p>
            <a:pPr marL="171450" indent="-171450" defTabSz="471145">
              <a:buFontTx/>
              <a:buChar char="-"/>
            </a:pPr>
            <a:r>
              <a:rPr lang="en-US" baseline="0" dirty="0" smtClean="0"/>
              <a:t>Grow your company</a:t>
            </a:r>
          </a:p>
          <a:p>
            <a:pPr marL="171450" indent="-171450" defTabSz="471145">
              <a:buFontTx/>
              <a:buChar char="-"/>
            </a:pPr>
            <a:r>
              <a:rPr lang="en-US" baseline="0" dirty="0" smtClean="0"/>
              <a:t>Buy yourself many cars</a:t>
            </a:r>
          </a:p>
          <a:p>
            <a:pPr defTabSz="471145"/>
            <a:endParaRPr lang="en-US" baseline="0" dirty="0" smtClean="0"/>
          </a:p>
          <a:p>
            <a:pPr defTabSz="471145"/>
            <a:endParaRPr lang="en-US" dirty="0" smtClean="0"/>
          </a:p>
          <a:p>
            <a:endParaRPr lang="en-US"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62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down where </a:t>
            </a:r>
            <a:r>
              <a:rPr lang="en-US" baseline="0" dirty="0" smtClean="0"/>
              <a:t>you will invest your $10,000?</a:t>
            </a:r>
          </a:p>
          <a:p>
            <a:endParaRPr lang="en-US" baseline="0" dirty="0" smtClean="0"/>
          </a:p>
          <a:p>
            <a:r>
              <a:rPr lang="en-US" baseline="0" dirty="0" smtClean="0"/>
              <a:t>Can split</a:t>
            </a:r>
          </a:p>
          <a:p>
            <a:endParaRPr lang="en-US" baseline="0" dirty="0" smtClean="0"/>
          </a:p>
          <a:p>
            <a:r>
              <a:rPr lang="en-US" baseline="0" dirty="0" smtClean="0"/>
              <a:t>Who wants to share? / Let’s see the results</a:t>
            </a:r>
          </a:p>
          <a:p>
            <a:endParaRPr lang="en-US" baseline="0" dirty="0" smtClean="0"/>
          </a:p>
          <a:p>
            <a:r>
              <a:rPr lang="en-US" baseline="0" dirty="0" smtClean="0"/>
              <a:t>Anyone invest most of their money in Indiana?</a:t>
            </a:r>
          </a:p>
          <a:p>
            <a:endParaRPr lang="en-US" baseline="0" dirty="0" smtClean="0"/>
          </a:p>
          <a:p>
            <a:endParaRPr lang="en-US" baseline="0" dirty="0" smtClean="0"/>
          </a:p>
          <a:p>
            <a:pPr defTabSz="471145"/>
            <a:r>
              <a:rPr lang="en-US" dirty="0" smtClean="0"/>
              <a:t>Hypothetical</a:t>
            </a:r>
            <a:r>
              <a:rPr lang="en-US" baseline="0" dirty="0" smtClean="0"/>
              <a:t> reseller in a hypothetical state …</a:t>
            </a:r>
          </a:p>
          <a:p>
            <a:endParaRPr lang="en-US"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16440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Notice anything here?</a:t>
            </a:r>
          </a:p>
          <a:p>
            <a:r>
              <a:rPr lang="en-US" baseline="0" dirty="0" smtClean="0"/>
              <a:t>* Nova Scotia flag: correct but missing the point</a:t>
            </a:r>
          </a:p>
          <a:p>
            <a:r>
              <a:rPr lang="en-US" baseline="0" dirty="0" smtClean="0"/>
              <a:t>* Should be sensing a theme here</a:t>
            </a:r>
            <a:endParaRPr lang="en-US"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66001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Get out of the day to day, step back from your business</a:t>
            </a:r>
            <a:endParaRPr lang="en-US"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54510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smtClean="0"/>
              <a:t>Baseball - very difficult. Never perfect.</a:t>
            </a:r>
          </a:p>
          <a:p>
            <a:pPr marL="176679" indent="-176679">
              <a:buFont typeface="Arial" panose="020B0604020202020204" pitchFamily="34" charset="0"/>
              <a:buChar char="•"/>
            </a:pPr>
            <a:r>
              <a:rPr lang="en-US" dirty="0" smtClean="0"/>
              <a:t>Sales trickiest. </a:t>
            </a:r>
          </a:p>
          <a:p>
            <a:pPr marL="176679" indent="-176679">
              <a:buFont typeface="Arial" panose="020B0604020202020204" pitchFamily="34" charset="0"/>
              <a:buChar char="•"/>
            </a:pPr>
            <a:r>
              <a:rPr lang="en-US" dirty="0" smtClean="0"/>
              <a:t>Won’t make you perfect.</a:t>
            </a:r>
          </a:p>
          <a:p>
            <a:pPr marL="176679" indent="-176679">
              <a:buFont typeface="Arial" panose="020B0604020202020204" pitchFamily="34" charset="0"/>
              <a:buChar char="•"/>
            </a:pPr>
            <a:r>
              <a:rPr lang="en-US" dirty="0" smtClean="0"/>
              <a:t>Learn proven successful process … exponentially reduce … hires even better. </a:t>
            </a:r>
          </a:p>
          <a:p>
            <a:endParaRPr lang="en-US"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026901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charset="0"/>
              <a:buChar char="•"/>
            </a:pPr>
            <a:r>
              <a:rPr lang="en-US" sz="1000" dirty="0" smtClean="0"/>
              <a:t>#1:</a:t>
            </a:r>
            <a:r>
              <a:rPr lang="en-US" sz="1000" baseline="0" dirty="0" smtClean="0"/>
              <a:t> </a:t>
            </a:r>
            <a:r>
              <a:rPr lang="en-US" sz="1000" dirty="0" smtClean="0"/>
              <a:t>Capable salespeople … successful, fun, and have high character … exist. </a:t>
            </a:r>
          </a:p>
          <a:p>
            <a:pPr marL="176679" indent="-176679">
              <a:buFont typeface="Arial" charset="0"/>
              <a:buChar char="•"/>
            </a:pPr>
            <a:r>
              <a:rPr lang="en-US" sz="1000" dirty="0" smtClean="0"/>
              <a:t>Hold out</a:t>
            </a:r>
          </a:p>
          <a:p>
            <a:pPr marL="176679" indent="-176679">
              <a:buFont typeface="Arial" charset="0"/>
              <a:buChar char="•"/>
            </a:pPr>
            <a:r>
              <a:rPr lang="en-US" sz="1000" dirty="0" smtClean="0"/>
              <a:t>Typical hiring manager error –skills, resume</a:t>
            </a:r>
          </a:p>
          <a:p>
            <a:pPr marL="176679" indent="-176679">
              <a:buFont typeface="Arial" charset="0"/>
              <a:buChar char="•"/>
            </a:pPr>
            <a:r>
              <a:rPr lang="en-US" sz="1000" dirty="0" smtClean="0"/>
              <a:t>Determine … four areas:</a:t>
            </a:r>
            <a:r>
              <a:rPr lang="en-US" sz="1000" baseline="0" dirty="0" smtClean="0"/>
              <a:t> </a:t>
            </a:r>
            <a:r>
              <a:rPr lang="en-US" sz="1000" dirty="0" smtClean="0"/>
              <a:t>skills, personality, character, AND mapping </a:t>
            </a:r>
          </a:p>
          <a:p>
            <a:pPr marL="176679" indent="-176679">
              <a:buFont typeface="Arial" charset="0"/>
              <a:buChar char="•"/>
            </a:pPr>
            <a:endParaRPr lang="en-US" sz="1000" dirty="0" smtClean="0"/>
          </a:p>
          <a:p>
            <a:pPr marL="176679" indent="-176679">
              <a:buFont typeface="Arial" panose="020B0604020202020204" pitchFamily="34" charset="0"/>
              <a:buChar char="•"/>
            </a:pPr>
            <a:r>
              <a:rPr lang="en-US" sz="1000" dirty="0" smtClean="0"/>
              <a:t>#2 </a:t>
            </a:r>
            <a:r>
              <a:rPr lang="en-US" sz="1050" dirty="0" smtClean="0"/>
              <a:t>Right culture before hiring </a:t>
            </a:r>
          </a:p>
          <a:p>
            <a:pPr marL="176679" indent="-176679">
              <a:buFont typeface="Arial" panose="020B0604020202020204" pitchFamily="34" charset="0"/>
              <a:buChar char="•"/>
            </a:pPr>
            <a:r>
              <a:rPr lang="en-US" sz="1050" dirty="0" smtClean="0"/>
              <a:t>Give underperforming chance.</a:t>
            </a:r>
          </a:p>
          <a:p>
            <a:pPr marL="647824" lvl="1" indent="-176679">
              <a:buFont typeface="Arial" panose="020B0604020202020204" pitchFamily="34" charset="0"/>
              <a:buChar char="•"/>
            </a:pPr>
            <a:r>
              <a:rPr lang="en-US" sz="1050" dirty="0" smtClean="0"/>
              <a:t>Not quarters, not years … months</a:t>
            </a:r>
          </a:p>
          <a:p>
            <a:pPr marL="647824" lvl="1" indent="-176679">
              <a:buFont typeface="Arial" panose="020B0604020202020204" pitchFamily="34" charset="0"/>
              <a:buChar char="•"/>
            </a:pPr>
            <a:r>
              <a:rPr lang="en-US" sz="1050" dirty="0" smtClean="0"/>
              <a:t>Iceberg</a:t>
            </a:r>
          </a:p>
          <a:p>
            <a:pPr marL="176679" indent="-176679">
              <a:buFont typeface="Arial" panose="020B0604020202020204" pitchFamily="34" charset="0"/>
              <a:buChar char="•"/>
            </a:pPr>
            <a:r>
              <a:rPr lang="en-US" sz="1050" dirty="0" smtClean="0"/>
              <a:t>Systems … view</a:t>
            </a:r>
          </a:p>
          <a:p>
            <a:pPr marL="647824" lvl="1" indent="-176679">
              <a:buFont typeface="Arial" panose="020B0604020202020204" pitchFamily="34" charset="0"/>
              <a:buChar char="•"/>
            </a:pPr>
            <a:r>
              <a:rPr lang="en-US" sz="1050" dirty="0" smtClean="0"/>
              <a:t>Reports – sales and productivity</a:t>
            </a:r>
          </a:p>
          <a:p>
            <a:pPr marL="1118968" lvl="2" indent="-176679">
              <a:buFont typeface="Arial" panose="020B0604020202020204" pitchFamily="34" charset="0"/>
              <a:buChar char="•"/>
            </a:pPr>
            <a:r>
              <a:rPr lang="en-US" sz="1050" dirty="0" smtClean="0"/>
              <a:t>PSA software – Jason 100 points story</a:t>
            </a:r>
          </a:p>
          <a:p>
            <a:pPr marL="0" indent="0">
              <a:buFont typeface="Arial" panose="020B0604020202020204" pitchFamily="34" charset="0"/>
              <a:buNone/>
            </a:pPr>
            <a:endParaRPr lang="en-US" sz="1050" dirty="0" smtClean="0"/>
          </a:p>
          <a:p>
            <a:pPr marL="176679" indent="-176679">
              <a:buFont typeface="Arial" panose="020B0604020202020204" pitchFamily="34" charset="0"/>
              <a:buChar char="•"/>
            </a:pPr>
            <a:r>
              <a:rPr lang="en-US" sz="1050" dirty="0" smtClean="0"/>
              <a:t>#3</a:t>
            </a:r>
            <a:r>
              <a:rPr lang="en-US" sz="1050" baseline="0" dirty="0" smtClean="0"/>
              <a:t> </a:t>
            </a:r>
            <a:r>
              <a:rPr lang="en-US" sz="1000" dirty="0" smtClean="0"/>
              <a:t>Good To Great, Jim Collins … “rigorous discipline.” [type 3]</a:t>
            </a:r>
          </a:p>
          <a:p>
            <a:pPr marL="176679" indent="-176679">
              <a:buFont typeface="Arial" panose="020B0604020202020204" pitchFamily="34" charset="0"/>
              <a:buChar char="•"/>
            </a:pPr>
            <a:r>
              <a:rPr lang="en-US" sz="1000" dirty="0" smtClean="0"/>
              <a:t>Thorough plan </a:t>
            </a:r>
          </a:p>
          <a:p>
            <a:pPr marL="647824" lvl="1" indent="-176679">
              <a:buFont typeface="Arial" panose="020B0604020202020204" pitchFamily="34" charset="0"/>
              <a:buChar char="•"/>
            </a:pPr>
            <a:r>
              <a:rPr lang="en-US" sz="1000" dirty="0" smtClean="0"/>
              <a:t>Book Execution: “Execution … aspirations and results”</a:t>
            </a:r>
          </a:p>
          <a:p>
            <a:pPr marL="176679" indent="-176679">
              <a:buFont typeface="Arial" panose="020B0604020202020204" pitchFamily="34" charset="0"/>
              <a:buChar char="•"/>
            </a:pPr>
            <a:r>
              <a:rPr lang="en-US" sz="1000" dirty="0" smtClean="0"/>
              <a:t>Nobody</a:t>
            </a:r>
            <a:r>
              <a:rPr lang="en-US" sz="1000" baseline="0" dirty="0" smtClean="0"/>
              <a:t> Microsoft, Apple, Google</a:t>
            </a:r>
            <a:endParaRPr lang="en-US" sz="1000" dirty="0" smtClean="0"/>
          </a:p>
          <a:p>
            <a:pPr marL="176679" indent="-176679">
              <a:buFont typeface="Arial" panose="020B0604020202020204" pitchFamily="34" charset="0"/>
              <a:buChar char="•"/>
            </a:pPr>
            <a:r>
              <a:rPr lang="en-US" sz="1000" dirty="0" smtClean="0"/>
              <a:t>Specific and reasonably detailed</a:t>
            </a:r>
          </a:p>
          <a:p>
            <a:pPr marL="176679" lvl="1" indent="-176679" defTabSz="942289">
              <a:buFont typeface="Arial" panose="020B0604020202020204" pitchFamily="34" charset="0"/>
              <a:buChar char="•"/>
              <a:defRPr/>
            </a:pPr>
            <a:r>
              <a:rPr lang="en-US" sz="1000" dirty="0" smtClean="0"/>
              <a:t>“I do, we do, you do.”</a:t>
            </a:r>
          </a:p>
          <a:p>
            <a:pPr marL="0" indent="0">
              <a:buFont typeface="Arial" charset="0"/>
              <a:buNone/>
            </a:pPr>
            <a:endParaRPr lang="en-US" sz="1050" dirty="0" smtClean="0"/>
          </a:p>
          <a:p>
            <a:pPr marL="176679" indent="-176679">
              <a:buFont typeface="Arial" charset="0"/>
              <a:buChar char="•"/>
            </a:pPr>
            <a:r>
              <a:rPr lang="en-US" sz="1050" dirty="0" smtClean="0"/>
              <a:t>#4 Likeable, well-spoken … boasts</a:t>
            </a:r>
          </a:p>
          <a:p>
            <a:pPr marL="176679" indent="-176679">
              <a:buFont typeface="Arial" charset="0"/>
              <a:buChar char="•"/>
            </a:pPr>
            <a:r>
              <a:rPr lang="en-US" sz="1050" dirty="0" smtClean="0"/>
              <a:t>S,</a:t>
            </a:r>
            <a:r>
              <a:rPr lang="en-US" sz="1050" baseline="0" dirty="0" smtClean="0"/>
              <a:t> P, C, M</a:t>
            </a:r>
          </a:p>
          <a:p>
            <a:pPr marL="176679" indent="-176679">
              <a:buFont typeface="Arial" charset="0"/>
              <a:buChar char="•"/>
            </a:pPr>
            <a:r>
              <a:rPr lang="en-US" sz="1050" dirty="0" smtClean="0"/>
              <a:t>Mistake … can sell.</a:t>
            </a:r>
          </a:p>
          <a:p>
            <a:pPr marL="647824" lvl="1" indent="-176679">
              <a:buFont typeface="Arial" charset="0"/>
              <a:buChar char="•"/>
            </a:pPr>
            <a:r>
              <a:rPr lang="en-US" sz="1050" dirty="0" smtClean="0"/>
              <a:t>Failures: Lanny</a:t>
            </a:r>
            <a:r>
              <a:rPr lang="en-US" sz="1050" baseline="0" dirty="0" smtClean="0"/>
              <a:t> (</a:t>
            </a:r>
            <a:r>
              <a:rPr lang="en-US" sz="1050" dirty="0" err="1" smtClean="0"/>
              <a:t>LarryL</a:t>
            </a:r>
            <a:r>
              <a:rPr lang="en-US" sz="1050" dirty="0" smtClean="0"/>
              <a:t>),</a:t>
            </a:r>
            <a:r>
              <a:rPr lang="en-US" sz="1050" baseline="0" dirty="0" smtClean="0"/>
              <a:t> Terrance (</a:t>
            </a:r>
            <a:r>
              <a:rPr lang="en-US" sz="1050" dirty="0" err="1" smtClean="0"/>
              <a:t>TonyS</a:t>
            </a:r>
            <a:r>
              <a:rPr lang="en-US" sz="1050" dirty="0" smtClean="0"/>
              <a:t>)</a:t>
            </a:r>
          </a:p>
          <a:p>
            <a:pPr marL="647824" lvl="1" indent="-176679">
              <a:buFont typeface="Arial" charset="0"/>
              <a:buChar char="•"/>
            </a:pPr>
            <a:r>
              <a:rPr lang="en-US" sz="1050" dirty="0" smtClean="0"/>
              <a:t>Wins:</a:t>
            </a:r>
            <a:r>
              <a:rPr lang="en-US" sz="1050" baseline="0" dirty="0" smtClean="0"/>
              <a:t> </a:t>
            </a:r>
            <a:r>
              <a:rPr lang="en-US" sz="1050" dirty="0" smtClean="0"/>
              <a:t>Lucas, Tim U, Tracy</a:t>
            </a:r>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15401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sz="1050" dirty="0" smtClean="0"/>
              <a:t>#5 “I’m a </a:t>
            </a:r>
            <a:r>
              <a:rPr lang="en-US" sz="1050" dirty="0" err="1" smtClean="0"/>
              <a:t>gonna</a:t>
            </a:r>
            <a:r>
              <a:rPr lang="en-US" sz="1050" dirty="0" smtClean="0"/>
              <a:t> …”</a:t>
            </a:r>
          </a:p>
          <a:p>
            <a:pPr marL="176679" indent="-176679">
              <a:buFont typeface="Arial" panose="020B0604020202020204" pitchFamily="34" charset="0"/>
              <a:buChar char="•"/>
            </a:pPr>
            <a:r>
              <a:rPr lang="en-US" sz="1050" dirty="0" smtClean="0"/>
              <a:t>X decision … promises.</a:t>
            </a:r>
          </a:p>
          <a:p>
            <a:pPr marL="176679" lvl="1" indent="-176679" defTabSz="942289">
              <a:buFont typeface="Arial" panose="020B0604020202020204" pitchFamily="34" charset="0"/>
              <a:buChar char="•"/>
              <a:defRPr/>
            </a:pPr>
            <a:r>
              <a:rPr lang="en-US" sz="1050" dirty="0" smtClean="0">
                <a:ea typeface="Calibri"/>
                <a:cs typeface="Times New Roman"/>
              </a:rPr>
              <a:t>Predictor … politician.</a:t>
            </a:r>
          </a:p>
          <a:p>
            <a:pPr marL="176679" lvl="1" indent="-176679" defTabSz="942289">
              <a:buFont typeface="Arial" panose="020B0604020202020204" pitchFamily="34" charset="0"/>
              <a:buChar char="•"/>
              <a:defRPr/>
            </a:pPr>
            <a:r>
              <a:rPr lang="en-US" sz="1050" dirty="0" smtClean="0">
                <a:ea typeface="Calibri"/>
                <a:cs typeface="Times New Roman"/>
              </a:rPr>
              <a:t>Your past sales hires!</a:t>
            </a:r>
          </a:p>
          <a:p>
            <a:pPr marL="176679" indent="-176679">
              <a:buFont typeface="Arial" panose="020B0604020202020204" pitchFamily="34" charset="0"/>
              <a:buChar char="•"/>
            </a:pPr>
            <a:r>
              <a:rPr lang="en-US" sz="1050" dirty="0" smtClean="0"/>
              <a:t>Test we use</a:t>
            </a:r>
          </a:p>
          <a:p>
            <a:pPr marL="647824" lvl="1" indent="-176679">
              <a:buFont typeface="Arial" panose="020B0604020202020204" pitchFamily="34" charset="0"/>
              <a:buChar char="•"/>
            </a:pPr>
            <a:r>
              <a:rPr lang="en-US" sz="1050" dirty="0" err="1" smtClean="0"/>
              <a:t>Wonderlic</a:t>
            </a:r>
            <a:r>
              <a:rPr lang="en-US" sz="1050" dirty="0" smtClean="0"/>
              <a:t>, DISC</a:t>
            </a:r>
          </a:p>
          <a:p>
            <a:pPr marL="647824" lvl="1" indent="-176679">
              <a:buFont typeface="Arial" panose="020B0604020202020204" pitchFamily="34" charset="0"/>
              <a:buChar char="•"/>
            </a:pPr>
            <a:r>
              <a:rPr lang="en-US" sz="1050" dirty="0" smtClean="0"/>
              <a:t>Essay</a:t>
            </a:r>
          </a:p>
          <a:p>
            <a:pPr marL="647824" lvl="1" indent="-176679">
              <a:buFont typeface="Arial" panose="020B0604020202020204" pitchFamily="34" charset="0"/>
              <a:buChar char="•"/>
            </a:pPr>
            <a:r>
              <a:rPr lang="en-US" sz="1050" dirty="0" smtClean="0"/>
              <a:t>Dinner – spittoon</a:t>
            </a:r>
          </a:p>
          <a:p>
            <a:pPr marL="647824" lvl="1" indent="-176679">
              <a:buFont typeface="Arial" panose="020B0604020202020204" pitchFamily="34" charset="0"/>
              <a:buChar char="•"/>
            </a:pPr>
            <a:r>
              <a:rPr lang="en-US" sz="1050" dirty="0" smtClean="0"/>
              <a:t>1-for-1 sales tests</a:t>
            </a:r>
          </a:p>
          <a:p>
            <a:pPr marL="647824" lvl="1" indent="-176679">
              <a:buFont typeface="Arial" panose="020B0604020202020204" pitchFamily="34" charset="0"/>
              <a:buChar char="•"/>
            </a:pPr>
            <a:endParaRPr lang="en-US" sz="1050" dirty="0" smtClean="0"/>
          </a:p>
          <a:p>
            <a:pPr marL="176679" indent="-176679">
              <a:buFont typeface="Arial" panose="020B0604020202020204" pitchFamily="34" charset="0"/>
              <a:buChar char="•"/>
            </a:pPr>
            <a:r>
              <a:rPr lang="en-US" sz="1050" dirty="0" smtClean="0"/>
              <a:t>#6 Fistfight rule!</a:t>
            </a:r>
          </a:p>
          <a:p>
            <a:pPr marL="176679" indent="-176679">
              <a:buFont typeface="Arial" panose="020B0604020202020204" pitchFamily="34" charset="0"/>
              <a:buChar char="•"/>
            </a:pPr>
            <a:r>
              <a:rPr lang="en-US" sz="1050" dirty="0" smtClean="0"/>
              <a:t>Occasionally challenge … react to pressure. </a:t>
            </a:r>
          </a:p>
          <a:p>
            <a:pPr marL="176679" indent="-176679">
              <a:buFont typeface="Arial" panose="020B0604020202020204" pitchFamily="34" charset="0"/>
              <a:buChar char="•"/>
            </a:pPr>
            <a:r>
              <a:rPr lang="en-US" sz="1050" dirty="0" smtClean="0"/>
              <a:t>Share criticisms … how they respond.</a:t>
            </a:r>
          </a:p>
          <a:p>
            <a:pPr marL="176679" indent="-176679">
              <a:buFont typeface="Arial" panose="020B0604020202020204" pitchFamily="34" charset="0"/>
              <a:buChar char="•"/>
            </a:pPr>
            <a:r>
              <a:rPr lang="en-US" sz="1050" dirty="0" smtClean="0"/>
              <a:t>X accusatory, condescending, or emotionally charged</a:t>
            </a:r>
          </a:p>
          <a:p>
            <a:pPr marL="176679" indent="-176679">
              <a:buFont typeface="Arial" panose="020B0604020202020204" pitchFamily="34" charset="0"/>
              <a:buChar char="•"/>
            </a:pPr>
            <a:r>
              <a:rPr lang="en-US" sz="1050" dirty="0" smtClean="0"/>
              <a:t>conversation, not interrogation.</a:t>
            </a:r>
          </a:p>
          <a:p>
            <a:pPr marL="176679" indent="-176679">
              <a:buFont typeface="Arial" panose="020B0604020202020204" pitchFamily="34" charset="0"/>
              <a:buChar char="•"/>
            </a:pPr>
            <a:r>
              <a:rPr lang="en-US" sz="1050" dirty="0" smtClean="0"/>
              <a:t>How we</a:t>
            </a:r>
            <a:r>
              <a:rPr lang="en-US" sz="1050" baseline="0" dirty="0" smtClean="0"/>
              <a:t> do:</a:t>
            </a:r>
            <a:endParaRPr lang="en-US" sz="1050" dirty="0" smtClean="0"/>
          </a:p>
          <a:p>
            <a:pPr marL="647824" lvl="1" indent="-176679">
              <a:buFont typeface="Arial" panose="020B0604020202020204" pitchFamily="34" charset="0"/>
              <a:buChar char="•"/>
            </a:pPr>
            <a:r>
              <a:rPr lang="en-US" sz="1050" dirty="0" smtClean="0"/>
              <a:t>Early Q:</a:t>
            </a:r>
            <a:r>
              <a:rPr lang="en-US" sz="1050" baseline="0" dirty="0" smtClean="0"/>
              <a:t> feel </a:t>
            </a:r>
            <a:r>
              <a:rPr lang="en-US" sz="1050" dirty="0" smtClean="0"/>
              <a:t>criticism</a:t>
            </a:r>
          </a:p>
          <a:p>
            <a:pPr marL="647824" lvl="1" indent="-176679">
              <a:buFont typeface="Arial" panose="020B0604020202020204" pitchFamily="34" charset="0"/>
              <a:buChar char="•"/>
            </a:pPr>
            <a:r>
              <a:rPr lang="en-US" sz="1050" dirty="0" smtClean="0"/>
              <a:t>You said earlier in our interview that you’re OK with criticism. Can I give you some? </a:t>
            </a:r>
          </a:p>
          <a:p>
            <a:pPr marL="647824" lvl="1" indent="-176679">
              <a:buFont typeface="Arial" panose="020B0604020202020204" pitchFamily="34" charset="0"/>
              <a:buChar char="•"/>
            </a:pPr>
            <a:r>
              <a:rPr lang="en-US" sz="1050" dirty="0" smtClean="0"/>
              <a:t>I want to share a criticism with you. I hope I don’t come off as harsh here — I’m just trying to make sure this is a right fit for you and us. Can I share with you an area that concerns me?</a:t>
            </a:r>
          </a:p>
          <a:p>
            <a:pPr marL="647824" lvl="1" indent="-176679">
              <a:buFont typeface="Arial" panose="020B0604020202020204" pitchFamily="34" charset="0"/>
              <a:buChar char="•"/>
            </a:pPr>
            <a:r>
              <a:rPr lang="en-US" sz="1050" dirty="0" smtClean="0"/>
              <a:t>Direct and succinct … clear criticism, then observe </a:t>
            </a:r>
          </a:p>
          <a:p>
            <a:pPr marL="176679" indent="-176679">
              <a:buFont typeface="Arial" panose="020B0604020202020204" pitchFamily="34" charset="0"/>
              <a:buChar char="•"/>
            </a:pPr>
            <a:r>
              <a:rPr lang="en-US" sz="1050" dirty="0" smtClean="0"/>
              <a:t>Near fistfight :</a:t>
            </a:r>
          </a:p>
          <a:p>
            <a:pPr marL="647824" lvl="1" indent="-176679">
              <a:buFont typeface="Arial" panose="020B0604020202020204" pitchFamily="34" charset="0"/>
              <a:buChar char="•"/>
            </a:pPr>
            <a:r>
              <a:rPr lang="en-US" sz="1050" dirty="0" smtClean="0"/>
              <a:t>Sales, 6-5, 250, athlete</a:t>
            </a:r>
          </a:p>
          <a:p>
            <a:pPr marL="647824" lvl="1" indent="-176679">
              <a:buFont typeface="Arial" panose="020B0604020202020204" pitchFamily="34" charset="0"/>
              <a:buChar char="•"/>
            </a:pPr>
            <a:r>
              <a:rPr lang="en-US" sz="1050" dirty="0" smtClean="0"/>
              <a:t>Pointed out multiple</a:t>
            </a:r>
            <a:r>
              <a:rPr lang="en-US" sz="1050" baseline="0" dirty="0" smtClean="0"/>
              <a:t> … strayed</a:t>
            </a:r>
          </a:p>
          <a:p>
            <a:pPr marL="647824" lvl="1" indent="-176679">
              <a:buFont typeface="Arial" panose="020B0604020202020204" pitchFamily="34" charset="0"/>
              <a:buChar char="•"/>
            </a:pPr>
            <a:r>
              <a:rPr lang="en-US" sz="1050" dirty="0" smtClean="0"/>
              <a:t>Smile scowl … beet red. </a:t>
            </a:r>
          </a:p>
          <a:p>
            <a:pPr marL="647824" lvl="1" indent="-176679">
              <a:buFont typeface="Arial" panose="020B0604020202020204" pitchFamily="34" charset="0"/>
              <a:buChar char="•"/>
            </a:pPr>
            <a:r>
              <a:rPr lang="en-US" sz="1050" dirty="0" smtClean="0"/>
              <a:t>Leaned …fists. </a:t>
            </a:r>
          </a:p>
          <a:p>
            <a:pPr marL="647824" lvl="1" indent="-176679">
              <a:buFont typeface="Arial" panose="020B0604020202020204" pitchFamily="34" charset="0"/>
              <a:buChar char="•"/>
            </a:pPr>
            <a:r>
              <a:rPr lang="en-US" sz="1050" dirty="0" smtClean="0"/>
              <a:t>Loud …”Who do you think you are?” and “I’ve never been so insulted in my life!”</a:t>
            </a:r>
          </a:p>
          <a:p>
            <a:pPr marL="647824" lvl="1" indent="-176679">
              <a:buFont typeface="Arial" panose="020B0604020202020204" pitchFamily="34" charset="0"/>
              <a:buChar char="•"/>
            </a:pPr>
            <a:r>
              <a:rPr lang="en-US" sz="1050" dirty="0" smtClean="0"/>
              <a:t>Hired him?</a:t>
            </a:r>
          </a:p>
          <a:p>
            <a:pPr marL="647824" lvl="1" indent="-176679">
              <a:buFont typeface="Arial" panose="020B0604020202020204" pitchFamily="34" charset="0"/>
              <a:buChar char="•"/>
            </a:pPr>
            <a:endParaRPr lang="en-US" sz="1050" dirty="0" smtClean="0"/>
          </a:p>
          <a:p>
            <a:pPr marL="176679" indent="-176679">
              <a:buFont typeface="Arial" panose="020B0604020202020204" pitchFamily="34" charset="0"/>
              <a:buChar char="•"/>
            </a:pPr>
            <a:r>
              <a:rPr lang="en-US" sz="1050" dirty="0" smtClean="0"/>
              <a:t>#7 Typical process – resume, personality … make an offer</a:t>
            </a:r>
          </a:p>
          <a:p>
            <a:pPr marL="176679" indent="-176679">
              <a:buFont typeface="Arial" panose="020B0604020202020204" pitchFamily="34" charset="0"/>
              <a:buChar char="•"/>
            </a:pPr>
            <a:r>
              <a:rPr lang="en-US" sz="1050" dirty="0" smtClean="0"/>
              <a:t>Can’t just hang out for an hour and get the information you need.</a:t>
            </a:r>
          </a:p>
          <a:p>
            <a:pPr marL="176679" indent="-176679">
              <a:buFont typeface="Arial" panose="020B0604020202020204" pitchFamily="34" charset="0"/>
              <a:buChar char="•"/>
            </a:pPr>
            <a:r>
              <a:rPr lang="en-US" sz="1050" dirty="0" smtClean="0"/>
              <a:t>At its core, the pre-employment process involves getting important information on the table, sorting through it, and making a decision. </a:t>
            </a:r>
          </a:p>
          <a:p>
            <a:pPr marL="647824" lvl="1" indent="-176679">
              <a:buFont typeface="Arial" panose="020B0604020202020204" pitchFamily="34" charset="0"/>
              <a:buChar char="•"/>
            </a:pPr>
            <a:r>
              <a:rPr lang="en-US" sz="1050" dirty="0" smtClean="0"/>
              <a:t>Bucket … two buckets … you need a wheelbarrow overflowing with data to draw a clear picture of any candidate. </a:t>
            </a:r>
          </a:p>
          <a:p>
            <a:pPr marL="176679" indent="-176679">
              <a:buFont typeface="Arial" panose="020B0604020202020204" pitchFamily="34" charset="0"/>
              <a:buChar char="•"/>
            </a:pPr>
            <a:r>
              <a:rPr lang="en-US" sz="1050" dirty="0" smtClean="0"/>
              <a:t>The more information you can uncover and the more skillfully you analyze it, the better your hiring decision will be. </a:t>
            </a:r>
          </a:p>
          <a:p>
            <a:pPr marL="176679" indent="-176679" defTabSz="942289">
              <a:buFont typeface="Arial" panose="020B0604020202020204" pitchFamily="34" charset="0"/>
              <a:buChar char="•"/>
              <a:defRPr/>
            </a:pPr>
            <a:r>
              <a:rPr lang="en-US" sz="1050" dirty="0" smtClean="0"/>
              <a:t>Sales candidates should spend time with current sales reps – personal interaction, observing sales calls and a sales meeting, listening to calls.</a:t>
            </a:r>
          </a:p>
          <a:p>
            <a:pPr marL="176679" indent="-176679">
              <a:buFont typeface="Arial" panose="020B0604020202020204" pitchFamily="34" charset="0"/>
              <a:buChar char="•"/>
            </a:pPr>
            <a:endParaRPr lang="en-US" sz="1050" dirty="0" smtClean="0"/>
          </a:p>
          <a:p>
            <a:pPr marL="176679" indent="-176679">
              <a:buFont typeface="Arial" panose="020B0604020202020204" pitchFamily="34" charset="0"/>
              <a:buChar char="•"/>
            </a:pPr>
            <a:r>
              <a:rPr lang="en-US" sz="1050" dirty="0" smtClean="0"/>
              <a:t>#8 Aversions</a:t>
            </a:r>
            <a:r>
              <a:rPr lang="en-US" sz="1050" baseline="0" dirty="0" smtClean="0"/>
              <a:t> interview – timing and purpose, no perfect candidate/company</a:t>
            </a:r>
          </a:p>
          <a:p>
            <a:pPr marL="647824" lvl="1" indent="-176679">
              <a:buFont typeface="Arial" panose="020B0604020202020204" pitchFamily="34" charset="0"/>
              <a:buChar char="•"/>
            </a:pPr>
            <a:r>
              <a:rPr lang="en-US" sz="1050" dirty="0" smtClean="0"/>
              <a:t>The “Who’s your daddy?” interview.</a:t>
            </a:r>
          </a:p>
          <a:p>
            <a:pPr marL="647824" lvl="1" indent="-176679">
              <a:buFont typeface="Arial" panose="020B0604020202020204" pitchFamily="34" charset="0"/>
              <a:buChar char="•"/>
            </a:pPr>
            <a:r>
              <a:rPr lang="en-US" sz="1050" dirty="0" smtClean="0"/>
              <a:t>STUFFR – Set Them Up For Future Reference</a:t>
            </a:r>
          </a:p>
          <a:p>
            <a:pPr marL="190624" lvl="0" indent="-176679">
              <a:buFont typeface="Arial" panose="020B0604020202020204" pitchFamily="34" charset="0"/>
              <a:buChar char="•"/>
            </a:pPr>
            <a:endParaRPr lang="en-US" sz="1050" dirty="0" smtClean="0"/>
          </a:p>
          <a:p>
            <a:pPr marL="190624" lvl="0" indent="-176679">
              <a:buFont typeface="Arial" panose="020B0604020202020204" pitchFamily="34" charset="0"/>
              <a:buChar char="•"/>
            </a:pPr>
            <a:endParaRPr lang="en-US" sz="1050" dirty="0" smtClean="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824188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smtClean="0"/>
              <a:t>Paperback and e-book: Amazon,</a:t>
            </a:r>
            <a:r>
              <a:rPr lang="en-US" baseline="0" dirty="0" smtClean="0"/>
              <a:t> BN, HLYJBC.com</a:t>
            </a:r>
          </a:p>
          <a:p>
            <a:pPr marL="176679" indent="-176679">
              <a:buFont typeface="Arial" panose="020B0604020202020204" pitchFamily="34" charset="0"/>
              <a:buChar char="•"/>
            </a:pPr>
            <a:r>
              <a:rPr lang="en-US" dirty="0" smtClean="0"/>
              <a:t>Many more resources at</a:t>
            </a:r>
            <a:r>
              <a:rPr lang="en-US" baseline="0" dirty="0" smtClean="0"/>
              <a:t> the website</a:t>
            </a:r>
            <a:endParaRPr lang="en-US" dirty="0" smtClean="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40321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a:t>
            </a:r>
            <a:r>
              <a:rPr lang="en-US" baseline="0" dirty="0" smtClean="0"/>
              <a:t> Rumpf story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758339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Look how happy!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288799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Won’t dictate market to you</a:t>
            </a:r>
          </a:p>
          <a:p>
            <a:endParaRPr lang="en-US" dirty="0" smtClean="0"/>
          </a:p>
          <a:p>
            <a:r>
              <a:rPr lang="en-US" dirty="0" smtClean="0"/>
              <a:t>Who</a:t>
            </a:r>
            <a:r>
              <a:rPr lang="en-US" baseline="0" dirty="0" smtClean="0"/>
              <a:t> gave this advice – Bill Gates? Steve Jobs? Larry Page from Google?</a:t>
            </a:r>
          </a:p>
          <a:p>
            <a:endParaRPr lang="en-US" baseline="0" dirty="0" smtClean="0"/>
          </a:p>
          <a:p>
            <a:r>
              <a:rPr lang="en-US" baseline="0" dirty="0" smtClean="0"/>
              <a:t>Refer to Indiana reseller</a:t>
            </a:r>
          </a:p>
          <a:p>
            <a:endParaRPr lang="en-US" baseline="0" dirty="0" smtClean="0"/>
          </a:p>
          <a:p>
            <a:r>
              <a:rPr lang="en-US" baseline="0" dirty="0" smtClean="0"/>
              <a:t>Surfing</a:t>
            </a:r>
            <a:endParaRPr lang="en-US"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80159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Hypothetical</a:t>
            </a:r>
            <a:r>
              <a:rPr lang="en-US" baseline="0" dirty="0" smtClean="0"/>
              <a:t> $10,000</a:t>
            </a:r>
          </a:p>
          <a:p>
            <a:endParaRPr lang="en-US" baseline="0" dirty="0" smtClean="0"/>
          </a:p>
          <a:p>
            <a:r>
              <a:rPr lang="en-US" i="1" u="sng" strike="sngStrike" baseline="0" dirty="0" smtClean="0"/>
              <a:t>My colleagues at Vantiv …</a:t>
            </a:r>
            <a:endParaRPr lang="en-US" i="1" u="sng" strike="sngStrike" dirty="0" smtClean="0"/>
          </a:p>
          <a:p>
            <a:endParaRPr lang="en-US" dirty="0" smtClean="0"/>
          </a:p>
          <a:p>
            <a:r>
              <a:rPr lang="en-US" dirty="0" smtClean="0"/>
              <a:t>Investment money</a:t>
            </a:r>
          </a:p>
          <a:p>
            <a:endParaRPr lang="en-US" dirty="0" smtClean="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694704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Resources</a:t>
            </a:r>
          </a:p>
          <a:p>
            <a:endParaRPr lang="en-US" sz="1200" dirty="0" smtClean="0"/>
          </a:p>
          <a:p>
            <a:r>
              <a:rPr lang="en-US" sz="1200" dirty="0" smtClean="0"/>
              <a:t>Commercial</a:t>
            </a:r>
            <a:r>
              <a:rPr lang="en-US" sz="1200" baseline="0" dirty="0" smtClean="0"/>
              <a:t> Teaching – have something to market</a:t>
            </a:r>
          </a:p>
          <a:p>
            <a:r>
              <a:rPr lang="en-US" sz="1200" dirty="0" smtClean="0"/>
              <a:t>“Teach them something new about how their company can compete more effectively.” Challenger Sale</a:t>
            </a:r>
          </a:p>
          <a:p>
            <a:endParaRPr lang="en-US" sz="1200" dirty="0" smtClean="0">
              <a:ea typeface="Calibri"/>
              <a:cs typeface="Times New Roman"/>
            </a:endParaRPr>
          </a:p>
          <a:p>
            <a:r>
              <a:rPr lang="en-US" sz="1200" dirty="0" smtClean="0">
                <a:ea typeface="Calibri"/>
                <a:cs typeface="Times New Roman"/>
              </a:rPr>
              <a:t>High level with customers: </a:t>
            </a:r>
            <a:r>
              <a:rPr lang="en-US" sz="1200" u="sng" dirty="0" smtClean="0">
                <a:ea typeface="Calibri"/>
                <a:cs typeface="Times New Roman"/>
              </a:rPr>
              <a:t>Challenger Sale</a:t>
            </a:r>
          </a:p>
          <a:p>
            <a:pPr marL="342380" lvl="0" indent="-285750">
              <a:buFont typeface="Arial" panose="020B0604020202020204" pitchFamily="34" charset="0"/>
              <a:buChar char="•"/>
            </a:pPr>
            <a:r>
              <a:rPr lang="en-US" sz="1200" dirty="0" smtClean="0">
                <a:ea typeface="Calibri"/>
                <a:cs typeface="Times New Roman"/>
              </a:rPr>
              <a:t>Example: Mercury call with Tim and Joe</a:t>
            </a:r>
          </a:p>
          <a:p>
            <a:pPr marL="342380" lvl="0" indent="-285750">
              <a:buFont typeface="Arial" panose="020B0604020202020204" pitchFamily="34" charset="0"/>
              <a:buChar char="•"/>
            </a:pPr>
            <a:r>
              <a:rPr lang="en-US" sz="1200" dirty="0" smtClean="0">
                <a:ea typeface="Calibri"/>
                <a:cs typeface="Times New Roman"/>
              </a:rPr>
              <a:t>Reseller example – grocery expert</a:t>
            </a:r>
          </a:p>
          <a:p>
            <a:endParaRPr lang="en-US" sz="1200" dirty="0" smtClean="0"/>
          </a:p>
          <a:p>
            <a:r>
              <a:rPr lang="en-US" sz="1200" dirty="0" smtClean="0"/>
              <a:t>Content Marketing</a:t>
            </a:r>
            <a:r>
              <a:rPr lang="en-US" sz="1200" baseline="0" dirty="0" smtClean="0"/>
              <a:t> </a:t>
            </a:r>
            <a:r>
              <a:rPr lang="en-US" sz="1200" dirty="0" smtClean="0">
                <a:sym typeface="Wingdings" panose="05000000000000000000" pitchFamily="2" charset="2"/>
              </a:rPr>
              <a:t> next slide </a:t>
            </a:r>
          </a:p>
          <a:p>
            <a:r>
              <a:rPr lang="en-US" sz="1200" dirty="0" smtClean="0">
                <a:sym typeface="Wingdings" panose="05000000000000000000" pitchFamily="2" charset="2"/>
              </a:rPr>
              <a:t>Auto-Star partner RMS (Retail Management Solutions) blog</a:t>
            </a:r>
            <a:endParaRPr lang="en-US" sz="1200" dirty="0" smtClean="0"/>
          </a:p>
          <a:p>
            <a:endParaRPr lang="en-US" sz="1200" dirty="0" smtClean="0"/>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85804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Auto-Star partner RMS (Retail Management Solutions) blog</a:t>
            </a:r>
            <a:endParaRPr lang="en-US" dirty="0" smtClean="0"/>
          </a:p>
          <a:p>
            <a:endParaRPr lang="en-US"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77136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Auto-Star partner RMS (Retail Management Solutions) blog</a:t>
            </a:r>
            <a:endParaRPr lang="en-US" dirty="0" smtClean="0"/>
          </a:p>
          <a:p>
            <a:endParaRPr lang="en-US"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601953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Auto-Star partner RMS (Retail Management Solutions) blog</a:t>
            </a:r>
            <a:endParaRPr lang="en-US" dirty="0" smtClean="0"/>
          </a:p>
          <a:p>
            <a:endParaRPr lang="en-US"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066722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Auto-Star partner RMS (Retail Management Solutions) blog</a:t>
            </a:r>
            <a:endParaRPr lang="en-US" dirty="0" smtClean="0"/>
          </a:p>
          <a:p>
            <a:endParaRPr lang="en-US"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519428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1761" lvl="0" indent="-303446">
              <a:buFont typeface="Arial" panose="020B0604020202020204" pitchFamily="34" charset="0"/>
              <a:buChar char="•"/>
            </a:pPr>
            <a:r>
              <a:rPr lang="en-US" sz="1400" dirty="0" smtClean="0">
                <a:ea typeface="Calibri"/>
                <a:cs typeface="Times New Roman"/>
              </a:rPr>
              <a:t>Never had a client bite, never had a customer punch (Ainsworth story)</a:t>
            </a:r>
          </a:p>
          <a:p>
            <a:pPr marL="788961" lvl="1" indent="-303446">
              <a:buFont typeface="Arial" panose="020B0604020202020204" pitchFamily="34" charset="0"/>
              <a:buChar char="•"/>
            </a:pPr>
            <a:r>
              <a:rPr lang="en-US" sz="1400" dirty="0" smtClean="0">
                <a:ea typeface="Calibri"/>
                <a:cs typeface="Times New Roman"/>
              </a:rPr>
              <a:t>Press 8</a:t>
            </a:r>
          </a:p>
          <a:p>
            <a:pPr marL="788961" lvl="1" indent="-303446">
              <a:buFont typeface="Arial" panose="020B0604020202020204" pitchFamily="34" charset="0"/>
              <a:buChar char="•"/>
            </a:pPr>
            <a:r>
              <a:rPr lang="en-US" sz="1400" dirty="0" smtClean="0">
                <a:ea typeface="Calibri"/>
                <a:cs typeface="Times New Roman"/>
              </a:rPr>
              <a:t>Press 9</a:t>
            </a:r>
          </a:p>
          <a:p>
            <a:pPr marL="331761" lvl="0" indent="-303446">
              <a:buFont typeface="Arial" panose="020B0604020202020204" pitchFamily="34" charset="0"/>
              <a:buChar char="•"/>
            </a:pPr>
            <a:r>
              <a:rPr lang="en-US" sz="1400" u="sng" dirty="0" smtClean="0">
                <a:ea typeface="Calibri"/>
                <a:cs typeface="Times New Roman"/>
              </a:rPr>
              <a:t>Clear agreements/SLAs</a:t>
            </a:r>
          </a:p>
          <a:p>
            <a:pPr marL="331761" lvl="0" indent="-303446">
              <a:buFont typeface="Arial" panose="020B0604020202020204" pitchFamily="34" charset="0"/>
              <a:buChar char="•"/>
            </a:pPr>
            <a:r>
              <a:rPr lang="en-US" sz="1400" u="sng" dirty="0" smtClean="0">
                <a:ea typeface="Calibri"/>
                <a:cs typeface="Times New Roman"/>
              </a:rPr>
              <a:t>Customer Health Checkup + QBR</a:t>
            </a:r>
          </a:p>
          <a:p>
            <a:pPr marL="799580" lvl="1" indent="-285750">
              <a:buFont typeface="Arial" panose="020B0604020202020204" pitchFamily="34" charset="0"/>
              <a:buChar char="•"/>
            </a:pPr>
            <a:r>
              <a:rPr lang="en-US" sz="1400" dirty="0" smtClean="0">
                <a:ea typeface="Calibri"/>
                <a:cs typeface="Times New Roman"/>
              </a:rPr>
              <a:t>Customer survey: Questions, independent source, candid interviews</a:t>
            </a:r>
          </a:p>
          <a:p>
            <a:pPr marL="799580" lvl="1" indent="-285750">
              <a:buFont typeface="Arial" panose="020B0604020202020204" pitchFamily="34" charset="0"/>
              <a:buChar char="•"/>
            </a:pPr>
            <a:r>
              <a:rPr lang="en-US" sz="1400" dirty="0" smtClean="0">
                <a:ea typeface="Calibri"/>
                <a:cs typeface="Times New Roman"/>
              </a:rPr>
              <a:t>QBR (Quarterly Business Review) with as many as appropriate</a:t>
            </a:r>
          </a:p>
          <a:p>
            <a:pPr marL="331761" lvl="0" indent="-303446">
              <a:buFont typeface="Arial" panose="020B0604020202020204" pitchFamily="34" charset="0"/>
              <a:buChar char="•"/>
            </a:pPr>
            <a:r>
              <a:rPr lang="en-US" sz="1400" dirty="0" smtClean="0">
                <a:ea typeface="Calibri"/>
                <a:cs typeface="Times New Roman"/>
              </a:rPr>
              <a:t>Ask all </a:t>
            </a:r>
            <a:r>
              <a:rPr lang="en-US" sz="1400" u="sng" dirty="0" smtClean="0">
                <a:ea typeface="Calibri"/>
                <a:cs typeface="Times New Roman"/>
              </a:rPr>
              <a:t>WCWBDB4U?</a:t>
            </a:r>
            <a:endParaRPr lang="en-US" sz="1400" u="sng" dirty="0">
              <a:ea typeface="Calibri"/>
              <a:cs typeface="Times New Roman"/>
            </a:endParaRPr>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374835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71145">
              <a:defRPr/>
            </a:pPr>
            <a:r>
              <a:rPr lang="en-US" dirty="0" smtClean="0"/>
              <a:t>Before I offer my conclusion,</a:t>
            </a:r>
            <a:r>
              <a:rPr lang="en-US" baseline="0" dirty="0" smtClean="0"/>
              <a:t> I’m h</a:t>
            </a:r>
            <a:r>
              <a:rPr lang="en-US" dirty="0" smtClean="0"/>
              <a:t>appy to answer any questions</a:t>
            </a:r>
          </a:p>
          <a:p>
            <a:pPr marL="0" lvl="1" defTabSz="471145">
              <a:defRPr/>
            </a:pPr>
            <a:endParaRPr lang="en-US"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776161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$10,000</a:t>
            </a:r>
            <a:r>
              <a:rPr lang="en-US" baseline="0" dirty="0" smtClean="0"/>
              <a:t> adding a real 4</a:t>
            </a:r>
            <a:r>
              <a:rPr lang="en-US" baseline="30000" dirty="0" smtClean="0"/>
              <a:t>th</a:t>
            </a:r>
            <a:r>
              <a:rPr lang="en-US" baseline="0" dirty="0" smtClean="0"/>
              <a:t> reseller</a:t>
            </a:r>
          </a:p>
          <a:p>
            <a:endParaRPr lang="en-US" baseline="0" dirty="0" smtClean="0"/>
          </a:p>
          <a:p>
            <a:r>
              <a:rPr lang="en-US" i="1" u="sng" strike="sngStrike" baseline="0" dirty="0" smtClean="0"/>
              <a:t>Turn over worksheets</a:t>
            </a:r>
          </a:p>
          <a:p>
            <a:endParaRPr lang="en-US" i="1" u="sng" strike="noStrike" baseline="0" dirty="0" smtClean="0"/>
          </a:p>
          <a:p>
            <a:r>
              <a:rPr lang="en-US" i="1" u="sng" strike="noStrike" baseline="0" dirty="0" smtClean="0"/>
              <a:t>In that blank </a:t>
            </a:r>
            <a:r>
              <a:rPr lang="en-US" baseline="0" dirty="0" smtClean="0"/>
              <a:t>write the name of your company</a:t>
            </a:r>
          </a:p>
          <a:p>
            <a:endParaRPr lang="en-US" baseline="0" dirty="0" smtClean="0"/>
          </a:p>
          <a:p>
            <a:r>
              <a:rPr lang="en-US" baseline="0" dirty="0" smtClean="0"/>
              <a:t>Homework: step back, adopt these strategies, make your company a strong investment</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696346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 of slide deck – call,</a:t>
            </a:r>
            <a:r>
              <a:rPr lang="en-US" baseline="0" dirty="0" smtClean="0"/>
              <a:t> email, or tweet</a:t>
            </a:r>
            <a:endParaRPr lang="en-US" dirty="0" smtClean="0"/>
          </a:p>
          <a:p>
            <a:endParaRPr lang="en-US" dirty="0" smtClean="0"/>
          </a:p>
          <a:p>
            <a:r>
              <a:rPr lang="en-US" dirty="0" smtClean="0"/>
              <a:t>Thank you &amp; and</a:t>
            </a:r>
            <a:r>
              <a:rPr lang="en-US" baseline="0" dirty="0" smtClean="0"/>
              <a:t> I wish you success growing your business.</a:t>
            </a:r>
            <a:endParaRPr lang="en-US"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71352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27136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61518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08045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will you invest your $10,000?</a:t>
            </a:r>
          </a:p>
          <a:p>
            <a:endParaRPr lang="en-US" baseline="0" dirty="0" smtClean="0"/>
          </a:p>
          <a:p>
            <a:r>
              <a:rPr lang="en-US" baseline="0" dirty="0" smtClean="0"/>
              <a:t>Can split</a:t>
            </a:r>
          </a:p>
          <a:p>
            <a:endParaRPr lang="en-US" baseline="0" dirty="0" smtClean="0"/>
          </a:p>
          <a:p>
            <a:r>
              <a:rPr lang="en-US" baseline="0" dirty="0" smtClean="0"/>
              <a:t>If you know how you want to split, please enter in the Q&amp;A box</a:t>
            </a:r>
          </a:p>
          <a:p>
            <a:r>
              <a:rPr lang="en-US" baseline="0" dirty="0" smtClean="0"/>
              <a:t>* CA 5, IN 3, TX 2</a:t>
            </a:r>
          </a:p>
          <a:p>
            <a:endParaRPr lang="en-US" baseline="0" dirty="0" smtClean="0"/>
          </a:p>
          <a:p>
            <a:r>
              <a:rPr lang="en-US" baseline="0" dirty="0" smtClean="0"/>
              <a:t>Quick review …</a:t>
            </a:r>
            <a:endParaRPr lang="en-US" dirty="0"/>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103873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898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3920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9F8FE-8CD3-A542-9AA8-68D18C544FF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460967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Title Slide_1">
    <p:bg bwMode="gray">
      <p:bgRef idx="1001">
        <a:schemeClr val="bg1"/>
      </p:bgRef>
    </p:bg>
    <p:spTree>
      <p:nvGrpSpPr>
        <p:cNvPr id="1" name=""/>
        <p:cNvGrpSpPr/>
        <p:nvPr/>
      </p:nvGrpSpPr>
      <p:grpSpPr>
        <a:xfrm>
          <a:off x="0" y="0"/>
          <a:ext cx="0" cy="0"/>
          <a:chOff x="0" y="0"/>
          <a:chExt cx="0" cy="0"/>
        </a:xfrm>
      </p:grpSpPr>
      <p:pic>
        <p:nvPicPr>
          <p:cNvPr id="5" name="Picture 4" descr="fundlab_vantiv_powerpoint_v02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6" name="Rectangle 5"/>
          <p:cNvSpPr/>
          <p:nvPr userDrawn="1"/>
        </p:nvSpPr>
        <p:spPr bwMode="ltGray">
          <a:xfrm>
            <a:off x="-1" y="-2"/>
            <a:ext cx="12192002" cy="6177283"/>
          </a:xfrm>
          <a:prstGeom prst="rect">
            <a:avLst/>
          </a:prstGeom>
          <a:gradFill flip="none" rotWithShape="1">
            <a:gsLst>
              <a:gs pos="0">
                <a:schemeClr val="accent3"/>
              </a:gs>
              <a:gs pos="100000">
                <a:schemeClr val="accent2"/>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8" name="Rectangle 7"/>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14" name="Straight Connector 13"/>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2" name="Rectangle 11"/>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3" name="TextBox 12"/>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
        <p:nvSpPr>
          <p:cNvPr id="10" name="TextBox 9"/>
          <p:cNvSpPr txBox="1"/>
          <p:nvPr userDrawn="1"/>
        </p:nvSpPr>
        <p:spPr>
          <a:xfrm>
            <a:off x="516239" y="395416"/>
            <a:ext cx="11115589" cy="5527589"/>
          </a:xfrm>
          <a:prstGeom prst="rect">
            <a:avLst/>
          </a:prstGeom>
        </p:spPr>
        <p:txBody>
          <a:bodyPr vert="horz" wrap="square" lIns="0" tIns="0" rIns="0" bIns="0" rtlCol="0" anchor="t" anchorCtr="0">
            <a:noAutofit/>
          </a:bodyPr>
          <a:lstStyle/>
          <a:p>
            <a:pPr defTabSz="609585"/>
            <a:r>
              <a:rPr lang="en-US" sz="3733" b="1" dirty="0" smtClean="0">
                <a:solidFill>
                  <a:srgbClr val="FFFFFF"/>
                </a:solidFill>
              </a:rPr>
              <a:t>Make your presentation as small as possible before emailing.</a:t>
            </a:r>
          </a:p>
          <a:p>
            <a:pPr defTabSz="609585"/>
            <a:endParaRPr lang="en-US" sz="1467" dirty="0" smtClean="0">
              <a:solidFill>
                <a:srgbClr val="FFFFFF"/>
              </a:solidFill>
            </a:endParaRPr>
          </a:p>
          <a:p>
            <a:pPr marL="228594" indent="-228594" defTabSz="609585">
              <a:lnSpc>
                <a:spcPct val="150000"/>
              </a:lnSpc>
              <a:buFont typeface="Arial" panose="020B0604020202020204" pitchFamily="34" charset="0"/>
              <a:buChar char="•"/>
            </a:pPr>
            <a:r>
              <a:rPr lang="en-US" sz="1467" dirty="0" smtClean="0">
                <a:solidFill>
                  <a:srgbClr val="FFFFFF"/>
                </a:solidFill>
              </a:rPr>
              <a:t>Click “View” in the menu at the top of </a:t>
            </a:r>
            <a:r>
              <a:rPr lang="en-US" sz="1467" dirty="0" err="1" smtClean="0">
                <a:solidFill>
                  <a:srgbClr val="FFFFFF"/>
                </a:solidFill>
              </a:rPr>
              <a:t>Powerpoint</a:t>
            </a:r>
            <a:endParaRPr lang="en-US" sz="1467" dirty="0" smtClean="0">
              <a:solidFill>
                <a:srgbClr val="FFFFFF"/>
              </a:solidFill>
            </a:endParaRPr>
          </a:p>
          <a:p>
            <a:pPr marL="228594" indent="-228594" defTabSz="609585">
              <a:lnSpc>
                <a:spcPct val="150000"/>
              </a:lnSpc>
              <a:buFont typeface="Arial" panose="020B0604020202020204" pitchFamily="34" charset="0"/>
              <a:buChar char="•"/>
            </a:pPr>
            <a:r>
              <a:rPr lang="en-US" sz="1467" dirty="0" smtClean="0">
                <a:solidFill>
                  <a:srgbClr val="FFFFFF"/>
                </a:solidFill>
              </a:rPr>
              <a:t>Click “Slide Master” in the Master Views part of the menu bar</a:t>
            </a:r>
          </a:p>
          <a:p>
            <a:pPr marL="228594" indent="-228594" defTabSz="609585">
              <a:lnSpc>
                <a:spcPct val="150000"/>
              </a:lnSpc>
              <a:buFont typeface="Arial" panose="020B0604020202020204" pitchFamily="34" charset="0"/>
              <a:buChar char="•"/>
            </a:pPr>
            <a:r>
              <a:rPr lang="en-US" sz="1467" dirty="0" smtClean="0">
                <a:solidFill>
                  <a:srgbClr val="FFFFFF"/>
                </a:solidFill>
              </a:rPr>
              <a:t>Click on the slides in the left menu panel that have not been used.</a:t>
            </a:r>
          </a:p>
          <a:p>
            <a:pPr marL="838179" lvl="1" indent="-228594" defTabSz="609585">
              <a:lnSpc>
                <a:spcPct val="150000"/>
              </a:lnSpc>
              <a:buFont typeface="Arial" panose="020B0604020202020204" pitchFamily="34" charset="0"/>
              <a:buChar char="•"/>
            </a:pPr>
            <a:r>
              <a:rPr lang="en-US" sz="1467" i="1" dirty="0" smtClean="0">
                <a:solidFill>
                  <a:srgbClr val="FFFFFF"/>
                </a:solidFill>
              </a:rPr>
              <a:t>If you hover your mouse over the slide, it will display if that slide has been used.</a:t>
            </a:r>
          </a:p>
          <a:p>
            <a:pPr marL="228594" indent="-228594" defTabSz="609585">
              <a:lnSpc>
                <a:spcPct val="150000"/>
              </a:lnSpc>
              <a:buFont typeface="Arial" panose="020B0604020202020204" pitchFamily="34" charset="0"/>
              <a:buChar char="•"/>
            </a:pPr>
            <a:r>
              <a:rPr lang="en-US" sz="1467" dirty="0" smtClean="0">
                <a:solidFill>
                  <a:srgbClr val="FFFFFF"/>
                </a:solidFill>
              </a:rPr>
              <a:t>Right click and select Delete Slide or hit the Delete button on your keyboard.</a:t>
            </a:r>
          </a:p>
          <a:p>
            <a:pPr marL="228594" indent="-228594" defTabSz="609585">
              <a:lnSpc>
                <a:spcPct val="150000"/>
              </a:lnSpc>
              <a:buFont typeface="Arial" panose="020B0604020202020204" pitchFamily="34" charset="0"/>
              <a:buChar char="•"/>
            </a:pPr>
            <a:r>
              <a:rPr lang="en-US" sz="1467" dirty="0" smtClean="0">
                <a:solidFill>
                  <a:srgbClr val="FFFFFF"/>
                </a:solidFill>
              </a:rPr>
              <a:t>Once all of your unused slides have been deleted, go back to the “View” tab.</a:t>
            </a:r>
          </a:p>
          <a:p>
            <a:pPr marL="228594" indent="-228594" defTabSz="609585">
              <a:lnSpc>
                <a:spcPct val="150000"/>
              </a:lnSpc>
              <a:buFont typeface="Arial" panose="020B0604020202020204" pitchFamily="34" charset="0"/>
              <a:buChar char="•"/>
            </a:pPr>
            <a:r>
              <a:rPr lang="en-US" sz="1467" dirty="0" smtClean="0">
                <a:solidFill>
                  <a:srgbClr val="FFFFFF"/>
                </a:solidFill>
              </a:rPr>
              <a:t>Select the Close Master View button</a:t>
            </a:r>
          </a:p>
          <a:p>
            <a:pPr marL="228594" indent="-228594" defTabSz="609585">
              <a:lnSpc>
                <a:spcPct val="150000"/>
              </a:lnSpc>
              <a:buFont typeface="Arial" panose="020B0604020202020204" pitchFamily="34" charset="0"/>
              <a:buChar char="•"/>
            </a:pPr>
            <a:r>
              <a:rPr lang="en-US" sz="1467" dirty="0" smtClean="0">
                <a:solidFill>
                  <a:srgbClr val="FFFFFF"/>
                </a:solidFill>
              </a:rPr>
              <a:t>You are ready to save your presentation and email.</a:t>
            </a:r>
          </a:p>
          <a:p>
            <a:pPr marL="228594" indent="-228594" defTabSz="609585">
              <a:lnSpc>
                <a:spcPct val="150000"/>
              </a:lnSpc>
              <a:buFont typeface="Arial" panose="020B0604020202020204" pitchFamily="34" charset="0"/>
              <a:buChar char="•"/>
            </a:pPr>
            <a:r>
              <a:rPr lang="en-US" sz="1467" i="1" dirty="0" smtClean="0">
                <a:solidFill>
                  <a:srgbClr val="FFFFFF"/>
                </a:solidFill>
              </a:rPr>
              <a:t>Hint: Any slides that are being used in your presentation, cannot be deleted from the Master Deck. </a:t>
            </a:r>
          </a:p>
        </p:txBody>
      </p:sp>
    </p:spTree>
    <p:extLst>
      <p:ext uri="{BB962C8B-B14F-4D97-AF65-F5344CB8AC3E}">
        <p14:creationId xmlns:p14="http://schemas.microsoft.com/office/powerpoint/2010/main" val="3234555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TOC_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11882" y="2891"/>
            <a:ext cx="12767511" cy="6383756"/>
          </a:xfrm>
          <a:prstGeom prst="rect">
            <a:avLst/>
          </a:prstGeom>
        </p:spPr>
      </p:pic>
      <p:sp>
        <p:nvSpPr>
          <p:cNvPr id="33" name="Right Triangle 32"/>
          <p:cNvSpPr/>
          <p:nvPr userDrawn="1"/>
        </p:nvSpPr>
        <p:spPr>
          <a:xfrm rot="5400000">
            <a:off x="650235" y="-650241"/>
            <a:ext cx="9916159" cy="11216649"/>
          </a:xfrm>
          <a:prstGeom prst="rtTriangle">
            <a:avLst/>
          </a:prstGeom>
          <a:gradFill>
            <a:gsLst>
              <a:gs pos="0">
                <a:schemeClr val="tx2">
                  <a:alpha val="60000"/>
                </a:schemeClr>
              </a:gs>
              <a:gs pos="68000">
                <a:schemeClr val="accent4">
                  <a:alpha val="60000"/>
                </a:schemeClr>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sp>
        <p:nvSpPr>
          <p:cNvPr id="35" name="Right Triangle 34"/>
          <p:cNvSpPr/>
          <p:nvPr userDrawn="1"/>
        </p:nvSpPr>
        <p:spPr>
          <a:xfrm rot="5400000">
            <a:off x="611590" y="-611587"/>
            <a:ext cx="8998505" cy="10221692"/>
          </a:xfrm>
          <a:prstGeom prst="rtTriangle">
            <a:avLst/>
          </a:prstGeom>
          <a:gradFill>
            <a:gsLst>
              <a:gs pos="0">
                <a:schemeClr val="tx2"/>
              </a:gs>
              <a:gs pos="65000">
                <a:schemeClr val="accent4"/>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sp>
        <p:nvSpPr>
          <p:cNvPr id="36" name="Title 1"/>
          <p:cNvSpPr>
            <a:spLocks noGrp="1"/>
          </p:cNvSpPr>
          <p:nvPr>
            <p:ph type="title" hasCustomPrompt="1"/>
          </p:nvPr>
        </p:nvSpPr>
        <p:spPr>
          <a:xfrm>
            <a:off x="650241" y="717422"/>
            <a:ext cx="6945044" cy="663236"/>
          </a:xfrm>
        </p:spPr>
        <p:txBody>
          <a:bodyPr tIns="0" rIns="0" bIns="0">
            <a:noAutofit/>
          </a:bodyPr>
          <a:lstStyle>
            <a:lvl1pPr>
              <a:defRPr sz="3200">
                <a:solidFill>
                  <a:srgbClr val="FFFFFF"/>
                </a:solidFill>
                <a:latin typeface="+mn-lt"/>
              </a:defRPr>
            </a:lvl1pPr>
          </a:lstStyle>
          <a:p>
            <a:r>
              <a:rPr lang="en-US" dirty="0" smtClean="0"/>
              <a:t>Header</a:t>
            </a:r>
            <a:endParaRPr lang="en-US" dirty="0"/>
          </a:p>
        </p:txBody>
      </p:sp>
      <p:sp>
        <p:nvSpPr>
          <p:cNvPr id="37" name="Content Placeholder 7"/>
          <p:cNvSpPr>
            <a:spLocks noGrp="1"/>
          </p:cNvSpPr>
          <p:nvPr>
            <p:ph sz="quarter" idx="10" hasCustomPrompt="1"/>
          </p:nvPr>
        </p:nvSpPr>
        <p:spPr>
          <a:xfrm>
            <a:off x="650241" y="1598085"/>
            <a:ext cx="4870725" cy="3245715"/>
          </a:xfrm>
        </p:spPr>
        <p:txBody>
          <a:bodyPr tIns="0" rIns="0" bIns="0"/>
          <a:lstStyle>
            <a:lvl1pPr marL="230712" indent="-230712">
              <a:buClrTx/>
              <a:buFont typeface="Arial" panose="020B0604020202020204" pitchFamily="34" charset="0"/>
              <a:buChar char="•"/>
              <a:defRPr sz="1867">
                <a:solidFill>
                  <a:srgbClr val="FFFFFF"/>
                </a:solidFill>
              </a:defRPr>
            </a:lvl1pPr>
            <a:lvl2pPr marL="228594" indent="0">
              <a:buClrTx/>
              <a:buNone/>
              <a:defRPr>
                <a:solidFill>
                  <a:srgbClr val="FFFFFF"/>
                </a:solidFill>
              </a:defRPr>
            </a:lvl2pPr>
            <a:lvl3pPr marL="457189" indent="0">
              <a:buClrTx/>
              <a:buNone/>
              <a:defRPr>
                <a:solidFill>
                  <a:srgbClr val="FFFFFF"/>
                </a:solidFill>
              </a:defRPr>
            </a:lvl3pPr>
            <a:lvl4pPr marL="685783" indent="0">
              <a:buClrTx/>
              <a:buNone/>
              <a:defRPr>
                <a:solidFill>
                  <a:srgbClr val="FFFFFF"/>
                </a:solidFill>
              </a:defRPr>
            </a:lvl4pPr>
            <a:lvl5pPr marL="914377" indent="0">
              <a:buClrTx/>
              <a:buNone/>
              <a:defRPr>
                <a:solidFill>
                  <a:srgbClr val="FFFFFF"/>
                </a:solidFill>
              </a:defRPr>
            </a:lvl5pPr>
          </a:lstStyle>
          <a:p>
            <a:pPr lvl="0"/>
            <a:r>
              <a:rPr lang="x-none" smtClean="0"/>
              <a:t>Click to edit text</a:t>
            </a:r>
            <a:endParaRPr lang="x-none" dirty="0" smtClean="0"/>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3" name="Rectangle 12"/>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4" name="TextBox 13"/>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309188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TOC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63333" y="1"/>
            <a:ext cx="12767513" cy="6389537"/>
          </a:xfrm>
          <a:prstGeom prst="rect">
            <a:avLst/>
          </a:prstGeom>
        </p:spPr>
      </p:pic>
      <p:sp>
        <p:nvSpPr>
          <p:cNvPr id="33" name="Right Triangle 32"/>
          <p:cNvSpPr/>
          <p:nvPr userDrawn="1"/>
        </p:nvSpPr>
        <p:spPr>
          <a:xfrm rot="5400000">
            <a:off x="650235" y="-650241"/>
            <a:ext cx="9916159" cy="11216649"/>
          </a:xfrm>
          <a:prstGeom prst="rtTriangle">
            <a:avLst/>
          </a:prstGeom>
          <a:gradFill>
            <a:gsLst>
              <a:gs pos="0">
                <a:srgbClr val="F69026">
                  <a:alpha val="60000"/>
                </a:srgbClr>
              </a:gs>
              <a:gs pos="68000">
                <a:srgbClr val="FBC926">
                  <a:alpha val="60000"/>
                </a:srgbClr>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sp>
        <p:nvSpPr>
          <p:cNvPr id="35" name="Right Triangle 34"/>
          <p:cNvSpPr/>
          <p:nvPr userDrawn="1"/>
        </p:nvSpPr>
        <p:spPr>
          <a:xfrm rot="5400000">
            <a:off x="611590" y="-611587"/>
            <a:ext cx="8998505" cy="10221692"/>
          </a:xfrm>
          <a:prstGeom prst="rtTriangle">
            <a:avLst/>
          </a:prstGeom>
          <a:gradFill>
            <a:gsLst>
              <a:gs pos="0">
                <a:srgbClr val="E22729"/>
              </a:gs>
              <a:gs pos="65000">
                <a:srgbClr val="FBC926"/>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sp>
        <p:nvSpPr>
          <p:cNvPr id="36" name="Title 1"/>
          <p:cNvSpPr>
            <a:spLocks noGrp="1"/>
          </p:cNvSpPr>
          <p:nvPr>
            <p:ph type="title" hasCustomPrompt="1"/>
          </p:nvPr>
        </p:nvSpPr>
        <p:spPr>
          <a:xfrm>
            <a:off x="650241" y="717422"/>
            <a:ext cx="6945044" cy="663236"/>
          </a:xfrm>
        </p:spPr>
        <p:txBody>
          <a:bodyPr tIns="0" rIns="0" bIns="0">
            <a:noAutofit/>
          </a:bodyPr>
          <a:lstStyle>
            <a:lvl1pPr>
              <a:defRPr sz="3200">
                <a:solidFill>
                  <a:srgbClr val="FFFFFF"/>
                </a:solidFill>
                <a:latin typeface="+mn-lt"/>
              </a:defRPr>
            </a:lvl1pPr>
          </a:lstStyle>
          <a:p>
            <a:r>
              <a:rPr lang="en-US" dirty="0" smtClean="0"/>
              <a:t>Header</a:t>
            </a:r>
            <a:endParaRPr lang="en-US" dirty="0"/>
          </a:p>
        </p:txBody>
      </p:sp>
      <p:sp>
        <p:nvSpPr>
          <p:cNvPr id="37" name="Content Placeholder 7"/>
          <p:cNvSpPr>
            <a:spLocks noGrp="1"/>
          </p:cNvSpPr>
          <p:nvPr>
            <p:ph sz="quarter" idx="10" hasCustomPrompt="1"/>
          </p:nvPr>
        </p:nvSpPr>
        <p:spPr>
          <a:xfrm>
            <a:off x="650241" y="1598085"/>
            <a:ext cx="4870725" cy="3245715"/>
          </a:xfrm>
        </p:spPr>
        <p:txBody>
          <a:bodyPr tIns="0" rIns="0" bIns="0"/>
          <a:lstStyle>
            <a:lvl1pPr marL="230712" indent="-230712">
              <a:buClrTx/>
              <a:buFont typeface="Arial" panose="020B0604020202020204" pitchFamily="34" charset="0"/>
              <a:buChar char="•"/>
              <a:defRPr sz="1867">
                <a:solidFill>
                  <a:srgbClr val="FFFFFF"/>
                </a:solidFill>
              </a:defRPr>
            </a:lvl1pPr>
            <a:lvl2pPr marL="228594" indent="0">
              <a:buClrTx/>
              <a:buNone/>
              <a:defRPr>
                <a:solidFill>
                  <a:srgbClr val="FFFFFF"/>
                </a:solidFill>
              </a:defRPr>
            </a:lvl2pPr>
            <a:lvl3pPr marL="457189" indent="0">
              <a:buClrTx/>
              <a:buNone/>
              <a:defRPr>
                <a:solidFill>
                  <a:srgbClr val="FFFFFF"/>
                </a:solidFill>
              </a:defRPr>
            </a:lvl3pPr>
            <a:lvl4pPr marL="685783" indent="0">
              <a:buClrTx/>
              <a:buNone/>
              <a:defRPr>
                <a:solidFill>
                  <a:srgbClr val="FFFFFF"/>
                </a:solidFill>
              </a:defRPr>
            </a:lvl4pPr>
            <a:lvl5pPr marL="914377" indent="0">
              <a:buClrTx/>
              <a:buNone/>
              <a:defRPr>
                <a:solidFill>
                  <a:srgbClr val="FFFFFF"/>
                </a:solidFill>
              </a:defRPr>
            </a:lvl5pPr>
          </a:lstStyle>
          <a:p>
            <a:pPr lvl="0"/>
            <a:r>
              <a:rPr lang="x-none" dirty="0" smtClean="0"/>
              <a:t>Click to </a:t>
            </a:r>
            <a:r>
              <a:rPr lang="x-none" smtClean="0"/>
              <a:t>edit text</a:t>
            </a:r>
            <a:endParaRPr lang="x-none" dirty="0" smtClean="0"/>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3" name="Rectangle 12"/>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4" name="TextBox 13"/>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167571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TOC_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 name="Right Triangle 32"/>
          <p:cNvSpPr/>
          <p:nvPr userDrawn="1"/>
        </p:nvSpPr>
        <p:spPr>
          <a:xfrm rot="5400000">
            <a:off x="650235" y="-650241"/>
            <a:ext cx="9916159" cy="11216649"/>
          </a:xfrm>
          <a:prstGeom prst="rtTriangle">
            <a:avLst/>
          </a:prstGeom>
          <a:gradFill>
            <a:gsLst>
              <a:gs pos="0">
                <a:schemeClr val="accent5">
                  <a:alpha val="40000"/>
                </a:schemeClr>
              </a:gs>
              <a:gs pos="68000">
                <a:schemeClr val="accent2"/>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sp>
        <p:nvSpPr>
          <p:cNvPr id="35" name="Right Triangle 34"/>
          <p:cNvSpPr/>
          <p:nvPr userDrawn="1"/>
        </p:nvSpPr>
        <p:spPr>
          <a:xfrm rot="5400000">
            <a:off x="611590" y="-611587"/>
            <a:ext cx="8998505" cy="10221692"/>
          </a:xfrm>
          <a:prstGeom prst="rtTriangle">
            <a:avLst/>
          </a:prstGeom>
          <a:gradFill>
            <a:gsLst>
              <a:gs pos="0">
                <a:schemeClr val="accent5"/>
              </a:gs>
              <a:gs pos="60000">
                <a:schemeClr val="accent2"/>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sp>
        <p:nvSpPr>
          <p:cNvPr id="36" name="Title 1"/>
          <p:cNvSpPr>
            <a:spLocks noGrp="1"/>
          </p:cNvSpPr>
          <p:nvPr>
            <p:ph type="title" hasCustomPrompt="1"/>
          </p:nvPr>
        </p:nvSpPr>
        <p:spPr>
          <a:xfrm>
            <a:off x="650241" y="717422"/>
            <a:ext cx="6945044" cy="663236"/>
          </a:xfrm>
        </p:spPr>
        <p:txBody>
          <a:bodyPr tIns="0" rIns="0" bIns="0">
            <a:noAutofit/>
          </a:bodyPr>
          <a:lstStyle>
            <a:lvl1pPr>
              <a:defRPr sz="3200">
                <a:solidFill>
                  <a:srgbClr val="FFFFFF"/>
                </a:solidFill>
                <a:latin typeface="+mn-lt"/>
              </a:defRPr>
            </a:lvl1pPr>
          </a:lstStyle>
          <a:p>
            <a:r>
              <a:rPr lang="en-US" dirty="0" smtClean="0"/>
              <a:t>Header</a:t>
            </a:r>
            <a:endParaRPr lang="en-US" dirty="0"/>
          </a:p>
        </p:txBody>
      </p:sp>
      <p:sp>
        <p:nvSpPr>
          <p:cNvPr id="37" name="Content Placeholder 7"/>
          <p:cNvSpPr>
            <a:spLocks noGrp="1"/>
          </p:cNvSpPr>
          <p:nvPr>
            <p:ph sz="quarter" idx="10" hasCustomPrompt="1"/>
          </p:nvPr>
        </p:nvSpPr>
        <p:spPr>
          <a:xfrm>
            <a:off x="650241" y="1598085"/>
            <a:ext cx="4870725" cy="3245715"/>
          </a:xfrm>
        </p:spPr>
        <p:txBody>
          <a:bodyPr tIns="0" rIns="0" bIns="0"/>
          <a:lstStyle>
            <a:lvl1pPr marL="230712" indent="-230712">
              <a:buClrTx/>
              <a:buFont typeface="Arial" panose="020B0604020202020204" pitchFamily="34" charset="0"/>
              <a:buChar char="•"/>
              <a:defRPr sz="1867">
                <a:solidFill>
                  <a:srgbClr val="FFFFFF"/>
                </a:solidFill>
              </a:defRPr>
            </a:lvl1pPr>
            <a:lvl2pPr marL="228594" indent="0">
              <a:buClrTx/>
              <a:buNone/>
              <a:defRPr>
                <a:solidFill>
                  <a:srgbClr val="FFFFFF"/>
                </a:solidFill>
              </a:defRPr>
            </a:lvl2pPr>
            <a:lvl3pPr marL="457189" indent="0">
              <a:buClrTx/>
              <a:buNone/>
              <a:defRPr>
                <a:solidFill>
                  <a:srgbClr val="FFFFFF"/>
                </a:solidFill>
              </a:defRPr>
            </a:lvl3pPr>
            <a:lvl4pPr marL="685783" indent="0">
              <a:buClrTx/>
              <a:buNone/>
              <a:defRPr>
                <a:solidFill>
                  <a:srgbClr val="FFFFFF"/>
                </a:solidFill>
              </a:defRPr>
            </a:lvl4pPr>
            <a:lvl5pPr marL="914377" indent="0">
              <a:buClrTx/>
              <a:buNone/>
              <a:defRPr>
                <a:solidFill>
                  <a:srgbClr val="FFFFFF"/>
                </a:solidFill>
              </a:defRPr>
            </a:lvl5pPr>
          </a:lstStyle>
          <a:p>
            <a:pPr lvl="0"/>
            <a:r>
              <a:rPr lang="x-none" dirty="0" smtClean="0"/>
              <a:t>Click to </a:t>
            </a:r>
            <a:r>
              <a:rPr lang="x-none" smtClean="0"/>
              <a:t>edit text</a:t>
            </a:r>
            <a:endParaRPr lang="x-none" dirty="0" smtClean="0"/>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22" name="Picture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3" name="Rectangle 12"/>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4" name="TextBox 13"/>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28139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TOC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62300" y="1"/>
            <a:ext cx="12569580" cy="6389537"/>
          </a:xfrm>
          <a:prstGeom prst="rect">
            <a:avLst/>
          </a:prstGeom>
        </p:spPr>
      </p:pic>
      <p:sp>
        <p:nvSpPr>
          <p:cNvPr id="33" name="Right Triangle 32"/>
          <p:cNvSpPr/>
          <p:nvPr userDrawn="1"/>
        </p:nvSpPr>
        <p:spPr>
          <a:xfrm rot="5400000">
            <a:off x="650235" y="-650241"/>
            <a:ext cx="9916159" cy="11216649"/>
          </a:xfrm>
          <a:prstGeom prst="rtTriangle">
            <a:avLst/>
          </a:prstGeom>
          <a:gradFill>
            <a:gsLst>
              <a:gs pos="0">
                <a:schemeClr val="tx2">
                  <a:alpha val="40000"/>
                </a:schemeClr>
              </a:gs>
              <a:gs pos="68000">
                <a:schemeClr val="accent1"/>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sp>
        <p:nvSpPr>
          <p:cNvPr id="35" name="Right Triangle 34"/>
          <p:cNvSpPr/>
          <p:nvPr userDrawn="1"/>
        </p:nvSpPr>
        <p:spPr>
          <a:xfrm rot="5400000">
            <a:off x="611590" y="-611587"/>
            <a:ext cx="8998505" cy="10221692"/>
          </a:xfrm>
          <a:prstGeom prst="rtTriangle">
            <a:avLst/>
          </a:prstGeom>
          <a:gradFill>
            <a:gsLst>
              <a:gs pos="0">
                <a:schemeClr val="accent1"/>
              </a:gs>
              <a:gs pos="60000">
                <a:schemeClr val="tx2"/>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sp>
        <p:nvSpPr>
          <p:cNvPr id="36" name="Title 1"/>
          <p:cNvSpPr>
            <a:spLocks noGrp="1"/>
          </p:cNvSpPr>
          <p:nvPr>
            <p:ph type="title" hasCustomPrompt="1"/>
          </p:nvPr>
        </p:nvSpPr>
        <p:spPr>
          <a:xfrm>
            <a:off x="650241" y="717422"/>
            <a:ext cx="6945044" cy="663236"/>
          </a:xfrm>
        </p:spPr>
        <p:txBody>
          <a:bodyPr tIns="0" rIns="0" bIns="0">
            <a:noAutofit/>
          </a:bodyPr>
          <a:lstStyle>
            <a:lvl1pPr>
              <a:defRPr sz="3200">
                <a:solidFill>
                  <a:srgbClr val="FFFFFF"/>
                </a:solidFill>
                <a:latin typeface="+mn-lt"/>
              </a:defRPr>
            </a:lvl1pPr>
          </a:lstStyle>
          <a:p>
            <a:r>
              <a:rPr lang="en-US" dirty="0" smtClean="0"/>
              <a:t>Header</a:t>
            </a:r>
            <a:endParaRPr lang="en-US" dirty="0"/>
          </a:p>
        </p:txBody>
      </p:sp>
      <p:sp>
        <p:nvSpPr>
          <p:cNvPr id="37" name="Content Placeholder 7"/>
          <p:cNvSpPr>
            <a:spLocks noGrp="1"/>
          </p:cNvSpPr>
          <p:nvPr>
            <p:ph sz="quarter" idx="10" hasCustomPrompt="1"/>
          </p:nvPr>
        </p:nvSpPr>
        <p:spPr>
          <a:xfrm>
            <a:off x="650241" y="1598085"/>
            <a:ext cx="4870725" cy="3245715"/>
          </a:xfrm>
        </p:spPr>
        <p:txBody>
          <a:bodyPr tIns="0" rIns="0" bIns="0"/>
          <a:lstStyle>
            <a:lvl1pPr marL="230712" indent="-230712">
              <a:buClrTx/>
              <a:buFont typeface="Arial" panose="020B0604020202020204" pitchFamily="34" charset="0"/>
              <a:buChar char="•"/>
              <a:defRPr sz="1867">
                <a:solidFill>
                  <a:srgbClr val="FFFFFF"/>
                </a:solidFill>
              </a:defRPr>
            </a:lvl1pPr>
            <a:lvl2pPr marL="228594" indent="0">
              <a:buClrTx/>
              <a:buNone/>
              <a:defRPr>
                <a:solidFill>
                  <a:srgbClr val="FFFFFF"/>
                </a:solidFill>
              </a:defRPr>
            </a:lvl2pPr>
            <a:lvl3pPr marL="457189" indent="0">
              <a:buClrTx/>
              <a:buNone/>
              <a:defRPr>
                <a:solidFill>
                  <a:srgbClr val="FFFFFF"/>
                </a:solidFill>
              </a:defRPr>
            </a:lvl3pPr>
            <a:lvl4pPr marL="685783" indent="0">
              <a:buClrTx/>
              <a:buNone/>
              <a:defRPr>
                <a:solidFill>
                  <a:srgbClr val="FFFFFF"/>
                </a:solidFill>
              </a:defRPr>
            </a:lvl4pPr>
            <a:lvl5pPr marL="914377" indent="0">
              <a:buClrTx/>
              <a:buNone/>
              <a:defRPr>
                <a:solidFill>
                  <a:srgbClr val="FFFFFF"/>
                </a:solidFill>
              </a:defRPr>
            </a:lvl5pPr>
          </a:lstStyle>
          <a:p>
            <a:pPr lvl="0"/>
            <a:r>
              <a:rPr lang="x-none" dirty="0" smtClean="0"/>
              <a:t>Click to </a:t>
            </a:r>
            <a:r>
              <a:rPr lang="x-none" smtClean="0"/>
              <a:t>edit text</a:t>
            </a:r>
            <a:endParaRPr lang="x-none" dirty="0" smtClean="0"/>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3" name="Rectangle 12"/>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4" name="TextBox 13"/>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153022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7104" y="-33403"/>
            <a:ext cx="12562158" cy="6280005"/>
          </a:xfrm>
          <a:prstGeom prst="rect">
            <a:avLst/>
          </a:prstGeom>
        </p:spPr>
      </p:pic>
      <p:sp>
        <p:nvSpPr>
          <p:cNvPr id="13" name="Rectangle 12"/>
          <p:cNvSpPr/>
          <p:nvPr userDrawn="1"/>
        </p:nvSpPr>
        <p:spPr>
          <a:xfrm>
            <a:off x="541867" y="2664568"/>
            <a:ext cx="3522133" cy="3214315"/>
          </a:xfrm>
          <a:prstGeom prst="rect">
            <a:avLst/>
          </a:prstGeom>
          <a:solidFill>
            <a:srgbClr val="FFFFFF">
              <a:alpha val="84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latin typeface="Foundry Context Regular"/>
            </a:endParaRPr>
          </a:p>
        </p:txBody>
      </p:sp>
      <p:sp>
        <p:nvSpPr>
          <p:cNvPr id="14" name="Rectangle 13"/>
          <p:cNvSpPr/>
          <p:nvPr userDrawn="1"/>
        </p:nvSpPr>
        <p:spPr>
          <a:xfrm>
            <a:off x="4371058" y="2664567"/>
            <a:ext cx="3522133" cy="3214316"/>
          </a:xfrm>
          <a:prstGeom prst="rect">
            <a:avLst/>
          </a:prstGeom>
          <a:solidFill>
            <a:srgbClr val="FFFFFF">
              <a:alpha val="84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latin typeface="Foundry Context Regular"/>
            </a:endParaRPr>
          </a:p>
        </p:txBody>
      </p:sp>
      <p:sp>
        <p:nvSpPr>
          <p:cNvPr id="15" name="Rectangle 14"/>
          <p:cNvSpPr/>
          <p:nvPr userDrawn="1"/>
        </p:nvSpPr>
        <p:spPr>
          <a:xfrm>
            <a:off x="8200249" y="2664567"/>
            <a:ext cx="3522133" cy="3214316"/>
          </a:xfrm>
          <a:prstGeom prst="rect">
            <a:avLst/>
          </a:prstGeom>
          <a:solidFill>
            <a:srgbClr val="FFFFFF">
              <a:alpha val="84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latin typeface="Foundry Context Regular"/>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sp>
        <p:nvSpPr>
          <p:cNvPr id="23" name="Freeform 22"/>
          <p:cNvSpPr/>
          <p:nvPr userDrawn="1"/>
        </p:nvSpPr>
        <p:spPr>
          <a:xfrm>
            <a:off x="-177885" y="-86661"/>
            <a:ext cx="12440414" cy="2058055"/>
          </a:xfrm>
          <a:custGeom>
            <a:avLst/>
            <a:gdLst>
              <a:gd name="connsiteX0" fmla="*/ 0 w 7120868"/>
              <a:gd name="connsiteY0" fmla="*/ 72865 h 4934012"/>
              <a:gd name="connsiteX1" fmla="*/ 31232 w 7120868"/>
              <a:gd name="connsiteY1" fmla="*/ 4934012 h 4934012"/>
              <a:gd name="connsiteX2" fmla="*/ 7089636 w 7120868"/>
              <a:gd name="connsiteY2" fmla="*/ 4590505 h 4934012"/>
              <a:gd name="connsiteX3" fmla="*/ 7120868 w 7120868"/>
              <a:gd name="connsiteY3" fmla="*/ 0 h 4934012"/>
              <a:gd name="connsiteX4" fmla="*/ 0 w 7120868"/>
              <a:gd name="connsiteY4" fmla="*/ 72865 h 4934012"/>
              <a:gd name="connsiteX0" fmla="*/ 0 w 7130909"/>
              <a:gd name="connsiteY0" fmla="*/ 3596901 h 4934012"/>
              <a:gd name="connsiteX1" fmla="*/ 41273 w 7130909"/>
              <a:gd name="connsiteY1" fmla="*/ 4934012 h 4934012"/>
              <a:gd name="connsiteX2" fmla="*/ 7099677 w 7130909"/>
              <a:gd name="connsiteY2" fmla="*/ 4590505 h 4934012"/>
              <a:gd name="connsiteX3" fmla="*/ 7130909 w 7130909"/>
              <a:gd name="connsiteY3" fmla="*/ 0 h 4934012"/>
              <a:gd name="connsiteX4" fmla="*/ 0 w 7130909"/>
              <a:gd name="connsiteY4" fmla="*/ 3596901 h 4934012"/>
              <a:gd name="connsiteX0" fmla="*/ 0 w 7099677"/>
              <a:gd name="connsiteY0" fmla="*/ 62591 h 1399702"/>
              <a:gd name="connsiteX1" fmla="*/ 41273 w 7099677"/>
              <a:gd name="connsiteY1" fmla="*/ 1399702 h 1399702"/>
              <a:gd name="connsiteX2" fmla="*/ 7099677 w 7099677"/>
              <a:gd name="connsiteY2" fmla="*/ 1056195 h 1399702"/>
              <a:gd name="connsiteX3" fmla="*/ 7090745 w 7099677"/>
              <a:gd name="connsiteY3" fmla="*/ 0 h 1399702"/>
              <a:gd name="connsiteX4" fmla="*/ 0 w 7099677"/>
              <a:gd name="connsiteY4" fmla="*/ 62591 h 1399702"/>
              <a:gd name="connsiteX0" fmla="*/ 0 w 7111177"/>
              <a:gd name="connsiteY0" fmla="*/ 226978 h 1564089"/>
              <a:gd name="connsiteX1" fmla="*/ 41273 w 7111177"/>
              <a:gd name="connsiteY1" fmla="*/ 1564089 h 1564089"/>
              <a:gd name="connsiteX2" fmla="*/ 7099677 w 7111177"/>
              <a:gd name="connsiteY2" fmla="*/ 1220582 h 1564089"/>
              <a:gd name="connsiteX3" fmla="*/ 7110828 w 7111177"/>
              <a:gd name="connsiteY3" fmla="*/ 0 h 1564089"/>
              <a:gd name="connsiteX4" fmla="*/ 0 w 7111177"/>
              <a:gd name="connsiteY4" fmla="*/ 226978 h 1564089"/>
              <a:gd name="connsiteX0" fmla="*/ 259959 w 7069904"/>
              <a:gd name="connsiteY0" fmla="*/ 946 h 1564089"/>
              <a:gd name="connsiteX1" fmla="*/ 0 w 7069904"/>
              <a:gd name="connsiteY1" fmla="*/ 1564089 h 1564089"/>
              <a:gd name="connsiteX2" fmla="*/ 7058404 w 7069904"/>
              <a:gd name="connsiteY2" fmla="*/ 1220582 h 1564089"/>
              <a:gd name="connsiteX3" fmla="*/ 7069555 w 7069904"/>
              <a:gd name="connsiteY3" fmla="*/ 0 h 1564089"/>
              <a:gd name="connsiteX4" fmla="*/ 259959 w 7069904"/>
              <a:gd name="connsiteY4" fmla="*/ 946 h 1564089"/>
              <a:gd name="connsiteX0" fmla="*/ 29016 w 6838961"/>
              <a:gd name="connsiteY0" fmla="*/ 946 h 1543541"/>
              <a:gd name="connsiteX1" fmla="*/ 0 w 6838961"/>
              <a:gd name="connsiteY1" fmla="*/ 1543541 h 1543541"/>
              <a:gd name="connsiteX2" fmla="*/ 6827461 w 6838961"/>
              <a:gd name="connsiteY2" fmla="*/ 1220582 h 1543541"/>
              <a:gd name="connsiteX3" fmla="*/ 6838612 w 6838961"/>
              <a:gd name="connsiteY3" fmla="*/ 0 h 1543541"/>
              <a:gd name="connsiteX4" fmla="*/ 29016 w 6838961"/>
              <a:gd name="connsiteY4" fmla="*/ 946 h 154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61" h="1543541">
                <a:moveTo>
                  <a:pt x="29016" y="946"/>
                </a:moveTo>
                <a:lnTo>
                  <a:pt x="0" y="1543541"/>
                </a:lnTo>
                <a:lnTo>
                  <a:pt x="6827461" y="1220582"/>
                </a:lnTo>
                <a:cubicBezTo>
                  <a:pt x="6824484" y="868517"/>
                  <a:pt x="6841589" y="352065"/>
                  <a:pt x="6838612" y="0"/>
                </a:cubicBezTo>
                <a:lnTo>
                  <a:pt x="29016" y="946"/>
                </a:lnTo>
                <a:close/>
              </a:path>
            </a:pathLst>
          </a:custGeom>
          <a:gradFill flip="none" rotWithShape="1">
            <a:gsLst>
              <a:gs pos="0">
                <a:schemeClr val="tx2"/>
              </a:gs>
              <a:gs pos="100000">
                <a:schemeClr val="accent2"/>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srgbClr val="FFFFFF"/>
              </a:solidFill>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25" name="Title 1"/>
          <p:cNvSpPr>
            <a:spLocks noGrp="1"/>
          </p:cNvSpPr>
          <p:nvPr>
            <p:ph type="title" hasCustomPrompt="1"/>
          </p:nvPr>
        </p:nvSpPr>
        <p:spPr>
          <a:xfrm>
            <a:off x="650241" y="717422"/>
            <a:ext cx="10863298" cy="663236"/>
          </a:xfrm>
        </p:spPr>
        <p:txBody>
          <a:bodyPr tIns="0" rIns="0" bIns="0">
            <a:noAutofit/>
          </a:bodyPr>
          <a:lstStyle>
            <a:lvl1pPr>
              <a:defRPr sz="3200">
                <a:solidFill>
                  <a:srgbClr val="FFFFFF"/>
                </a:solidFill>
                <a:latin typeface="+mn-lt"/>
              </a:defRPr>
            </a:lvl1pPr>
          </a:lstStyle>
          <a:p>
            <a:r>
              <a:rPr lang="en-US" dirty="0" smtClean="0"/>
              <a:t>Header</a:t>
            </a:r>
            <a:endParaRPr lang="en-US" dirty="0"/>
          </a:p>
        </p:txBody>
      </p:sp>
      <p:sp>
        <p:nvSpPr>
          <p:cNvPr id="26" name="Text Placeholder 9"/>
          <p:cNvSpPr>
            <a:spLocks noGrp="1"/>
          </p:cNvSpPr>
          <p:nvPr>
            <p:ph type="body" sz="quarter" idx="15" hasCustomPrompt="1"/>
          </p:nvPr>
        </p:nvSpPr>
        <p:spPr>
          <a:xfrm>
            <a:off x="750711" y="3706918"/>
            <a:ext cx="3104444" cy="2063405"/>
          </a:xfrm>
        </p:spPr>
        <p:txBody>
          <a:bodyPr tIns="0" rIns="0" bIns="0" anchor="t" anchorCtr="0">
            <a:noAutofit/>
          </a:bodyPr>
          <a:lstStyle>
            <a:lvl1pPr marL="0" indent="0" algn="l">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27" name="Text Placeholder 9"/>
          <p:cNvSpPr>
            <a:spLocks noGrp="1"/>
          </p:cNvSpPr>
          <p:nvPr>
            <p:ph type="body" sz="quarter" idx="16" hasCustomPrompt="1"/>
          </p:nvPr>
        </p:nvSpPr>
        <p:spPr>
          <a:xfrm>
            <a:off x="750711" y="2767930"/>
            <a:ext cx="3104444" cy="880533"/>
          </a:xfrm>
        </p:spPr>
        <p:txBody>
          <a:bodyPr tIns="0" rIns="0" bIns="0" anchor="t" anchorCtr="0">
            <a:noAutofit/>
          </a:bodyPr>
          <a:lstStyle>
            <a:lvl1pPr marL="0" indent="0" algn="ctr">
              <a:buNone/>
              <a:defRPr sz="2133" b="1" i="0">
                <a:solidFill>
                  <a:schemeClr val="tx2"/>
                </a:solidFill>
                <a:latin typeface="Arial"/>
                <a:cs typeface="Arial"/>
              </a:defRPr>
            </a:lvl1pPr>
            <a:lvl2pPr>
              <a:defRPr sz="1867"/>
            </a:lvl2pPr>
            <a:lvl3pPr>
              <a:defRPr sz="1867"/>
            </a:lvl3pPr>
            <a:lvl4pPr>
              <a:defRPr sz="1867"/>
            </a:lvl4pPr>
            <a:lvl5pPr>
              <a:defRPr sz="1867"/>
            </a:lvl5pPr>
          </a:lstStyle>
          <a:p>
            <a:pPr lvl="0"/>
            <a:r>
              <a:rPr lang="en-US" dirty="0" smtClean="0"/>
              <a:t>Click to edit title</a:t>
            </a:r>
          </a:p>
        </p:txBody>
      </p:sp>
      <p:sp>
        <p:nvSpPr>
          <p:cNvPr id="29" name="Text Placeholder 9"/>
          <p:cNvSpPr>
            <a:spLocks noGrp="1"/>
          </p:cNvSpPr>
          <p:nvPr>
            <p:ph type="body" sz="quarter" idx="17" hasCustomPrompt="1"/>
          </p:nvPr>
        </p:nvSpPr>
        <p:spPr>
          <a:xfrm>
            <a:off x="4579902" y="3706918"/>
            <a:ext cx="3104444" cy="2063405"/>
          </a:xfrm>
        </p:spPr>
        <p:txBody>
          <a:bodyPr tIns="0" rIns="0" bIns="0" anchor="t" anchorCtr="0">
            <a:noAutofit/>
          </a:bodyPr>
          <a:lstStyle>
            <a:lvl1pPr marL="0" indent="0" algn="l">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33" name="Text Placeholder 9"/>
          <p:cNvSpPr>
            <a:spLocks noGrp="1"/>
          </p:cNvSpPr>
          <p:nvPr>
            <p:ph type="body" sz="quarter" idx="18" hasCustomPrompt="1"/>
          </p:nvPr>
        </p:nvSpPr>
        <p:spPr>
          <a:xfrm>
            <a:off x="4579902" y="2767930"/>
            <a:ext cx="3104444" cy="880533"/>
          </a:xfrm>
        </p:spPr>
        <p:txBody>
          <a:bodyPr tIns="0" rIns="0" bIns="0" anchor="t" anchorCtr="0">
            <a:noAutofit/>
          </a:bodyPr>
          <a:lstStyle>
            <a:lvl1pPr marL="0" indent="0" algn="ctr">
              <a:buNone/>
              <a:defRPr sz="2133" b="1" i="0">
                <a:solidFill>
                  <a:schemeClr val="tx2"/>
                </a:solidFill>
                <a:latin typeface="Arial"/>
                <a:cs typeface="Arial"/>
              </a:defRPr>
            </a:lvl1pPr>
            <a:lvl2pPr>
              <a:defRPr sz="1867"/>
            </a:lvl2pPr>
            <a:lvl3pPr>
              <a:defRPr sz="1867"/>
            </a:lvl3pPr>
            <a:lvl4pPr>
              <a:defRPr sz="1867"/>
            </a:lvl4pPr>
            <a:lvl5pPr>
              <a:defRPr sz="1867"/>
            </a:lvl5pPr>
          </a:lstStyle>
          <a:p>
            <a:pPr lvl="0"/>
            <a:r>
              <a:rPr lang="en-US" dirty="0" smtClean="0"/>
              <a:t>Click to edit title</a:t>
            </a:r>
          </a:p>
        </p:txBody>
      </p:sp>
      <p:sp>
        <p:nvSpPr>
          <p:cNvPr id="35" name="Text Placeholder 9"/>
          <p:cNvSpPr>
            <a:spLocks noGrp="1"/>
          </p:cNvSpPr>
          <p:nvPr>
            <p:ph type="body" sz="quarter" idx="19" hasCustomPrompt="1"/>
          </p:nvPr>
        </p:nvSpPr>
        <p:spPr>
          <a:xfrm>
            <a:off x="8409094" y="3706918"/>
            <a:ext cx="3104444" cy="2063405"/>
          </a:xfrm>
        </p:spPr>
        <p:txBody>
          <a:bodyPr tIns="0" rIns="0" bIns="0" anchor="t" anchorCtr="0">
            <a:noAutofit/>
          </a:bodyPr>
          <a:lstStyle>
            <a:lvl1pPr marL="0" indent="0" algn="l">
              <a:buNone/>
              <a:defRPr sz="1867" b="0" i="0" baseline="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36" name="Text Placeholder 9"/>
          <p:cNvSpPr>
            <a:spLocks noGrp="1"/>
          </p:cNvSpPr>
          <p:nvPr>
            <p:ph type="body" sz="quarter" idx="20" hasCustomPrompt="1"/>
          </p:nvPr>
        </p:nvSpPr>
        <p:spPr>
          <a:xfrm>
            <a:off x="8409094" y="2767930"/>
            <a:ext cx="3104444" cy="880533"/>
          </a:xfrm>
        </p:spPr>
        <p:txBody>
          <a:bodyPr tIns="0" rIns="0" bIns="0" anchor="t" anchorCtr="0">
            <a:noAutofit/>
          </a:bodyPr>
          <a:lstStyle>
            <a:lvl1pPr marL="0" indent="0" algn="ctr">
              <a:buNone/>
              <a:defRPr sz="2133" b="1" i="0">
                <a:solidFill>
                  <a:schemeClr val="tx2"/>
                </a:solidFill>
                <a:latin typeface="Arial"/>
                <a:cs typeface="Arial"/>
              </a:defRPr>
            </a:lvl1pPr>
            <a:lvl2pPr>
              <a:defRPr sz="1867"/>
            </a:lvl2pPr>
            <a:lvl3pPr>
              <a:defRPr sz="1867"/>
            </a:lvl3pPr>
            <a:lvl4pPr>
              <a:defRPr sz="1867"/>
            </a:lvl4pPr>
            <a:lvl5pPr>
              <a:defRPr sz="1867"/>
            </a:lvl5pPr>
          </a:lstStyle>
          <a:p>
            <a:pPr lvl="0"/>
            <a:r>
              <a:rPr lang="en-US" dirty="0" smtClean="0"/>
              <a:t>Click to edit title</a:t>
            </a:r>
          </a:p>
        </p:txBody>
      </p:sp>
      <p:sp>
        <p:nvSpPr>
          <p:cNvPr id="37" name="Text Placeholder 3"/>
          <p:cNvSpPr>
            <a:spLocks noGrp="1"/>
          </p:cNvSpPr>
          <p:nvPr>
            <p:ph type="body" sz="quarter" idx="14" hasCustomPrompt="1"/>
          </p:nvPr>
        </p:nvSpPr>
        <p:spPr>
          <a:xfrm>
            <a:off x="650240" y="2137585"/>
            <a:ext cx="11072142" cy="396527"/>
          </a:xfrm>
        </p:spPr>
        <p:txBody>
          <a:bodyPr tIns="0" rIns="0" bIns="0"/>
          <a:lstStyle>
            <a:lvl1pPr marL="0" indent="0">
              <a:buNone/>
              <a:defRPr sz="1867" b="1"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subtitle</a:t>
            </a:r>
          </a:p>
        </p:txBody>
      </p:sp>
      <p:sp>
        <p:nvSpPr>
          <p:cNvPr id="21" name="Rectangle 20"/>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24" name="TextBox 23"/>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275833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Freeform 14"/>
          <p:cNvSpPr/>
          <p:nvPr userDrawn="1"/>
        </p:nvSpPr>
        <p:spPr>
          <a:xfrm>
            <a:off x="-177885" y="-86661"/>
            <a:ext cx="12440414" cy="1737807"/>
          </a:xfrm>
          <a:custGeom>
            <a:avLst/>
            <a:gdLst>
              <a:gd name="connsiteX0" fmla="*/ 0 w 7120868"/>
              <a:gd name="connsiteY0" fmla="*/ 72865 h 4934012"/>
              <a:gd name="connsiteX1" fmla="*/ 31232 w 7120868"/>
              <a:gd name="connsiteY1" fmla="*/ 4934012 h 4934012"/>
              <a:gd name="connsiteX2" fmla="*/ 7089636 w 7120868"/>
              <a:gd name="connsiteY2" fmla="*/ 4590505 h 4934012"/>
              <a:gd name="connsiteX3" fmla="*/ 7120868 w 7120868"/>
              <a:gd name="connsiteY3" fmla="*/ 0 h 4934012"/>
              <a:gd name="connsiteX4" fmla="*/ 0 w 7120868"/>
              <a:gd name="connsiteY4" fmla="*/ 72865 h 4934012"/>
              <a:gd name="connsiteX0" fmla="*/ 0 w 7130909"/>
              <a:gd name="connsiteY0" fmla="*/ 3596901 h 4934012"/>
              <a:gd name="connsiteX1" fmla="*/ 41273 w 7130909"/>
              <a:gd name="connsiteY1" fmla="*/ 4934012 h 4934012"/>
              <a:gd name="connsiteX2" fmla="*/ 7099677 w 7130909"/>
              <a:gd name="connsiteY2" fmla="*/ 4590505 h 4934012"/>
              <a:gd name="connsiteX3" fmla="*/ 7130909 w 7130909"/>
              <a:gd name="connsiteY3" fmla="*/ 0 h 4934012"/>
              <a:gd name="connsiteX4" fmla="*/ 0 w 7130909"/>
              <a:gd name="connsiteY4" fmla="*/ 3596901 h 4934012"/>
              <a:gd name="connsiteX0" fmla="*/ 0 w 7099677"/>
              <a:gd name="connsiteY0" fmla="*/ 62591 h 1399702"/>
              <a:gd name="connsiteX1" fmla="*/ 41273 w 7099677"/>
              <a:gd name="connsiteY1" fmla="*/ 1399702 h 1399702"/>
              <a:gd name="connsiteX2" fmla="*/ 7099677 w 7099677"/>
              <a:gd name="connsiteY2" fmla="*/ 1056195 h 1399702"/>
              <a:gd name="connsiteX3" fmla="*/ 7090745 w 7099677"/>
              <a:gd name="connsiteY3" fmla="*/ 0 h 1399702"/>
              <a:gd name="connsiteX4" fmla="*/ 0 w 7099677"/>
              <a:gd name="connsiteY4" fmla="*/ 62591 h 1399702"/>
              <a:gd name="connsiteX0" fmla="*/ 0 w 7111177"/>
              <a:gd name="connsiteY0" fmla="*/ 226978 h 1564089"/>
              <a:gd name="connsiteX1" fmla="*/ 41273 w 7111177"/>
              <a:gd name="connsiteY1" fmla="*/ 1564089 h 1564089"/>
              <a:gd name="connsiteX2" fmla="*/ 7099677 w 7111177"/>
              <a:gd name="connsiteY2" fmla="*/ 1220582 h 1564089"/>
              <a:gd name="connsiteX3" fmla="*/ 7110828 w 7111177"/>
              <a:gd name="connsiteY3" fmla="*/ 0 h 1564089"/>
              <a:gd name="connsiteX4" fmla="*/ 0 w 7111177"/>
              <a:gd name="connsiteY4" fmla="*/ 226978 h 1564089"/>
              <a:gd name="connsiteX0" fmla="*/ 259959 w 7069904"/>
              <a:gd name="connsiteY0" fmla="*/ 946 h 1564089"/>
              <a:gd name="connsiteX1" fmla="*/ 0 w 7069904"/>
              <a:gd name="connsiteY1" fmla="*/ 1564089 h 1564089"/>
              <a:gd name="connsiteX2" fmla="*/ 7058404 w 7069904"/>
              <a:gd name="connsiteY2" fmla="*/ 1220582 h 1564089"/>
              <a:gd name="connsiteX3" fmla="*/ 7069555 w 7069904"/>
              <a:gd name="connsiteY3" fmla="*/ 0 h 1564089"/>
              <a:gd name="connsiteX4" fmla="*/ 259959 w 7069904"/>
              <a:gd name="connsiteY4" fmla="*/ 946 h 1564089"/>
              <a:gd name="connsiteX0" fmla="*/ 29016 w 6838961"/>
              <a:gd name="connsiteY0" fmla="*/ 946 h 1543541"/>
              <a:gd name="connsiteX1" fmla="*/ 0 w 6838961"/>
              <a:gd name="connsiteY1" fmla="*/ 1543541 h 1543541"/>
              <a:gd name="connsiteX2" fmla="*/ 6827461 w 6838961"/>
              <a:gd name="connsiteY2" fmla="*/ 1220582 h 1543541"/>
              <a:gd name="connsiteX3" fmla="*/ 6838612 w 6838961"/>
              <a:gd name="connsiteY3" fmla="*/ 0 h 1543541"/>
              <a:gd name="connsiteX4" fmla="*/ 29016 w 6838961"/>
              <a:gd name="connsiteY4" fmla="*/ 946 h 154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61" h="1543541">
                <a:moveTo>
                  <a:pt x="29016" y="946"/>
                </a:moveTo>
                <a:lnTo>
                  <a:pt x="0" y="1543541"/>
                </a:lnTo>
                <a:lnTo>
                  <a:pt x="6827461" y="1220582"/>
                </a:lnTo>
                <a:cubicBezTo>
                  <a:pt x="6824484" y="868517"/>
                  <a:pt x="6841589" y="352065"/>
                  <a:pt x="6838612" y="0"/>
                </a:cubicBezTo>
                <a:lnTo>
                  <a:pt x="29016" y="946"/>
                </a:lnTo>
                <a:close/>
              </a:path>
            </a:pathLst>
          </a:custGeom>
          <a:gradFill flip="none" rotWithShape="1">
            <a:gsLst>
              <a:gs pos="0">
                <a:schemeClr val="tx2"/>
              </a:gs>
              <a:gs pos="100000">
                <a:schemeClr val="accent2"/>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srgbClr val="FFFFFF"/>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7" name="Rectangle 16"/>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8" name="TextBox 17"/>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100308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Freeform 22"/>
          <p:cNvSpPr/>
          <p:nvPr userDrawn="1"/>
        </p:nvSpPr>
        <p:spPr>
          <a:xfrm>
            <a:off x="-177885" y="-88307"/>
            <a:ext cx="12440414" cy="1767320"/>
          </a:xfrm>
          <a:custGeom>
            <a:avLst/>
            <a:gdLst>
              <a:gd name="connsiteX0" fmla="*/ 0 w 7120868"/>
              <a:gd name="connsiteY0" fmla="*/ 72865 h 4934012"/>
              <a:gd name="connsiteX1" fmla="*/ 31232 w 7120868"/>
              <a:gd name="connsiteY1" fmla="*/ 4934012 h 4934012"/>
              <a:gd name="connsiteX2" fmla="*/ 7089636 w 7120868"/>
              <a:gd name="connsiteY2" fmla="*/ 4590505 h 4934012"/>
              <a:gd name="connsiteX3" fmla="*/ 7120868 w 7120868"/>
              <a:gd name="connsiteY3" fmla="*/ 0 h 4934012"/>
              <a:gd name="connsiteX4" fmla="*/ 0 w 7120868"/>
              <a:gd name="connsiteY4" fmla="*/ 72865 h 4934012"/>
              <a:gd name="connsiteX0" fmla="*/ 0 w 7130909"/>
              <a:gd name="connsiteY0" fmla="*/ 3596901 h 4934012"/>
              <a:gd name="connsiteX1" fmla="*/ 41273 w 7130909"/>
              <a:gd name="connsiteY1" fmla="*/ 4934012 h 4934012"/>
              <a:gd name="connsiteX2" fmla="*/ 7099677 w 7130909"/>
              <a:gd name="connsiteY2" fmla="*/ 4590505 h 4934012"/>
              <a:gd name="connsiteX3" fmla="*/ 7130909 w 7130909"/>
              <a:gd name="connsiteY3" fmla="*/ 0 h 4934012"/>
              <a:gd name="connsiteX4" fmla="*/ 0 w 7130909"/>
              <a:gd name="connsiteY4" fmla="*/ 3596901 h 4934012"/>
              <a:gd name="connsiteX0" fmla="*/ 0 w 7099677"/>
              <a:gd name="connsiteY0" fmla="*/ 62591 h 1399702"/>
              <a:gd name="connsiteX1" fmla="*/ 41273 w 7099677"/>
              <a:gd name="connsiteY1" fmla="*/ 1399702 h 1399702"/>
              <a:gd name="connsiteX2" fmla="*/ 7099677 w 7099677"/>
              <a:gd name="connsiteY2" fmla="*/ 1056195 h 1399702"/>
              <a:gd name="connsiteX3" fmla="*/ 7090745 w 7099677"/>
              <a:gd name="connsiteY3" fmla="*/ 0 h 1399702"/>
              <a:gd name="connsiteX4" fmla="*/ 0 w 7099677"/>
              <a:gd name="connsiteY4" fmla="*/ 62591 h 1399702"/>
              <a:gd name="connsiteX0" fmla="*/ 0 w 7111177"/>
              <a:gd name="connsiteY0" fmla="*/ 226978 h 1564089"/>
              <a:gd name="connsiteX1" fmla="*/ 41273 w 7111177"/>
              <a:gd name="connsiteY1" fmla="*/ 1564089 h 1564089"/>
              <a:gd name="connsiteX2" fmla="*/ 7099677 w 7111177"/>
              <a:gd name="connsiteY2" fmla="*/ 1220582 h 1564089"/>
              <a:gd name="connsiteX3" fmla="*/ 7110828 w 7111177"/>
              <a:gd name="connsiteY3" fmla="*/ 0 h 1564089"/>
              <a:gd name="connsiteX4" fmla="*/ 0 w 7111177"/>
              <a:gd name="connsiteY4" fmla="*/ 226978 h 1564089"/>
              <a:gd name="connsiteX0" fmla="*/ 259959 w 7069904"/>
              <a:gd name="connsiteY0" fmla="*/ 946 h 1564089"/>
              <a:gd name="connsiteX1" fmla="*/ 0 w 7069904"/>
              <a:gd name="connsiteY1" fmla="*/ 1564089 h 1564089"/>
              <a:gd name="connsiteX2" fmla="*/ 7058404 w 7069904"/>
              <a:gd name="connsiteY2" fmla="*/ 1220582 h 1564089"/>
              <a:gd name="connsiteX3" fmla="*/ 7069555 w 7069904"/>
              <a:gd name="connsiteY3" fmla="*/ 0 h 1564089"/>
              <a:gd name="connsiteX4" fmla="*/ 259959 w 7069904"/>
              <a:gd name="connsiteY4" fmla="*/ 946 h 1564089"/>
              <a:gd name="connsiteX0" fmla="*/ 29016 w 6838961"/>
              <a:gd name="connsiteY0" fmla="*/ 946 h 1543541"/>
              <a:gd name="connsiteX1" fmla="*/ 0 w 6838961"/>
              <a:gd name="connsiteY1" fmla="*/ 1543541 h 1543541"/>
              <a:gd name="connsiteX2" fmla="*/ 6827461 w 6838961"/>
              <a:gd name="connsiteY2" fmla="*/ 1220582 h 1543541"/>
              <a:gd name="connsiteX3" fmla="*/ 6838612 w 6838961"/>
              <a:gd name="connsiteY3" fmla="*/ 0 h 1543541"/>
              <a:gd name="connsiteX4" fmla="*/ 29016 w 6838961"/>
              <a:gd name="connsiteY4" fmla="*/ 946 h 154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61" h="1543541">
                <a:moveTo>
                  <a:pt x="29016" y="946"/>
                </a:moveTo>
                <a:lnTo>
                  <a:pt x="0" y="1543541"/>
                </a:lnTo>
                <a:lnTo>
                  <a:pt x="6827461" y="1220582"/>
                </a:lnTo>
                <a:cubicBezTo>
                  <a:pt x="6824484" y="868517"/>
                  <a:pt x="6841589" y="352065"/>
                  <a:pt x="6838612" y="0"/>
                </a:cubicBezTo>
                <a:lnTo>
                  <a:pt x="29016" y="946"/>
                </a:lnTo>
                <a:close/>
              </a:path>
            </a:pathLst>
          </a:custGeom>
          <a:gradFill flip="none" rotWithShape="1">
            <a:gsLst>
              <a:gs pos="0">
                <a:schemeClr val="accent4"/>
              </a:gs>
              <a:gs pos="100000">
                <a:schemeClr val="tx2"/>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srgbClr val="FFFFFF"/>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6" name="Rectangle 15"/>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7" name="TextBox 16"/>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190791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sp>
        <p:nvSpPr>
          <p:cNvPr id="23" name="Freeform 22"/>
          <p:cNvSpPr/>
          <p:nvPr userDrawn="1"/>
        </p:nvSpPr>
        <p:spPr>
          <a:xfrm>
            <a:off x="-177885" y="-85344"/>
            <a:ext cx="12440414" cy="1701655"/>
          </a:xfrm>
          <a:custGeom>
            <a:avLst/>
            <a:gdLst>
              <a:gd name="connsiteX0" fmla="*/ 0 w 7120868"/>
              <a:gd name="connsiteY0" fmla="*/ 72865 h 4934012"/>
              <a:gd name="connsiteX1" fmla="*/ 31232 w 7120868"/>
              <a:gd name="connsiteY1" fmla="*/ 4934012 h 4934012"/>
              <a:gd name="connsiteX2" fmla="*/ 7089636 w 7120868"/>
              <a:gd name="connsiteY2" fmla="*/ 4590505 h 4934012"/>
              <a:gd name="connsiteX3" fmla="*/ 7120868 w 7120868"/>
              <a:gd name="connsiteY3" fmla="*/ 0 h 4934012"/>
              <a:gd name="connsiteX4" fmla="*/ 0 w 7120868"/>
              <a:gd name="connsiteY4" fmla="*/ 72865 h 4934012"/>
              <a:gd name="connsiteX0" fmla="*/ 0 w 7130909"/>
              <a:gd name="connsiteY0" fmla="*/ 3596901 h 4934012"/>
              <a:gd name="connsiteX1" fmla="*/ 41273 w 7130909"/>
              <a:gd name="connsiteY1" fmla="*/ 4934012 h 4934012"/>
              <a:gd name="connsiteX2" fmla="*/ 7099677 w 7130909"/>
              <a:gd name="connsiteY2" fmla="*/ 4590505 h 4934012"/>
              <a:gd name="connsiteX3" fmla="*/ 7130909 w 7130909"/>
              <a:gd name="connsiteY3" fmla="*/ 0 h 4934012"/>
              <a:gd name="connsiteX4" fmla="*/ 0 w 7130909"/>
              <a:gd name="connsiteY4" fmla="*/ 3596901 h 4934012"/>
              <a:gd name="connsiteX0" fmla="*/ 0 w 7099677"/>
              <a:gd name="connsiteY0" fmla="*/ 62591 h 1399702"/>
              <a:gd name="connsiteX1" fmla="*/ 41273 w 7099677"/>
              <a:gd name="connsiteY1" fmla="*/ 1399702 h 1399702"/>
              <a:gd name="connsiteX2" fmla="*/ 7099677 w 7099677"/>
              <a:gd name="connsiteY2" fmla="*/ 1056195 h 1399702"/>
              <a:gd name="connsiteX3" fmla="*/ 7090745 w 7099677"/>
              <a:gd name="connsiteY3" fmla="*/ 0 h 1399702"/>
              <a:gd name="connsiteX4" fmla="*/ 0 w 7099677"/>
              <a:gd name="connsiteY4" fmla="*/ 62591 h 1399702"/>
              <a:gd name="connsiteX0" fmla="*/ 0 w 7111177"/>
              <a:gd name="connsiteY0" fmla="*/ 226978 h 1564089"/>
              <a:gd name="connsiteX1" fmla="*/ 41273 w 7111177"/>
              <a:gd name="connsiteY1" fmla="*/ 1564089 h 1564089"/>
              <a:gd name="connsiteX2" fmla="*/ 7099677 w 7111177"/>
              <a:gd name="connsiteY2" fmla="*/ 1220582 h 1564089"/>
              <a:gd name="connsiteX3" fmla="*/ 7110828 w 7111177"/>
              <a:gd name="connsiteY3" fmla="*/ 0 h 1564089"/>
              <a:gd name="connsiteX4" fmla="*/ 0 w 7111177"/>
              <a:gd name="connsiteY4" fmla="*/ 226978 h 1564089"/>
              <a:gd name="connsiteX0" fmla="*/ 259959 w 7069904"/>
              <a:gd name="connsiteY0" fmla="*/ 946 h 1564089"/>
              <a:gd name="connsiteX1" fmla="*/ 0 w 7069904"/>
              <a:gd name="connsiteY1" fmla="*/ 1564089 h 1564089"/>
              <a:gd name="connsiteX2" fmla="*/ 7058404 w 7069904"/>
              <a:gd name="connsiteY2" fmla="*/ 1220582 h 1564089"/>
              <a:gd name="connsiteX3" fmla="*/ 7069555 w 7069904"/>
              <a:gd name="connsiteY3" fmla="*/ 0 h 1564089"/>
              <a:gd name="connsiteX4" fmla="*/ 259959 w 7069904"/>
              <a:gd name="connsiteY4" fmla="*/ 946 h 1564089"/>
              <a:gd name="connsiteX0" fmla="*/ 29016 w 6838961"/>
              <a:gd name="connsiteY0" fmla="*/ 946 h 1543541"/>
              <a:gd name="connsiteX1" fmla="*/ 0 w 6838961"/>
              <a:gd name="connsiteY1" fmla="*/ 1543541 h 1543541"/>
              <a:gd name="connsiteX2" fmla="*/ 6827461 w 6838961"/>
              <a:gd name="connsiteY2" fmla="*/ 1220582 h 1543541"/>
              <a:gd name="connsiteX3" fmla="*/ 6838612 w 6838961"/>
              <a:gd name="connsiteY3" fmla="*/ 0 h 1543541"/>
              <a:gd name="connsiteX4" fmla="*/ 29016 w 6838961"/>
              <a:gd name="connsiteY4" fmla="*/ 946 h 154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61" h="1543541">
                <a:moveTo>
                  <a:pt x="29016" y="946"/>
                </a:moveTo>
                <a:lnTo>
                  <a:pt x="0" y="1543541"/>
                </a:lnTo>
                <a:lnTo>
                  <a:pt x="6827461" y="1220582"/>
                </a:lnTo>
                <a:cubicBezTo>
                  <a:pt x="6824484" y="868517"/>
                  <a:pt x="6841589" y="352065"/>
                  <a:pt x="6838612" y="0"/>
                </a:cubicBezTo>
                <a:lnTo>
                  <a:pt x="29016" y="946"/>
                </a:lnTo>
                <a:close/>
              </a:path>
            </a:pathLst>
          </a:custGeom>
          <a:gradFill flip="none" rotWithShape="1">
            <a:gsLst>
              <a:gs pos="0">
                <a:srgbClr val="E22729"/>
              </a:gs>
              <a:gs pos="100000">
                <a:srgbClr val="FBC926"/>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srgbClr val="FFFFFF"/>
              </a:solidFill>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3" name="Rectangle 12"/>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4" name="TextBox 13"/>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42439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6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sp>
        <p:nvSpPr>
          <p:cNvPr id="23" name="Freeform 22"/>
          <p:cNvSpPr/>
          <p:nvPr userDrawn="1"/>
        </p:nvSpPr>
        <p:spPr>
          <a:xfrm>
            <a:off x="-177885" y="-85343"/>
            <a:ext cx="12440414" cy="1666820"/>
          </a:xfrm>
          <a:custGeom>
            <a:avLst/>
            <a:gdLst>
              <a:gd name="connsiteX0" fmla="*/ 0 w 7120868"/>
              <a:gd name="connsiteY0" fmla="*/ 72865 h 4934012"/>
              <a:gd name="connsiteX1" fmla="*/ 31232 w 7120868"/>
              <a:gd name="connsiteY1" fmla="*/ 4934012 h 4934012"/>
              <a:gd name="connsiteX2" fmla="*/ 7089636 w 7120868"/>
              <a:gd name="connsiteY2" fmla="*/ 4590505 h 4934012"/>
              <a:gd name="connsiteX3" fmla="*/ 7120868 w 7120868"/>
              <a:gd name="connsiteY3" fmla="*/ 0 h 4934012"/>
              <a:gd name="connsiteX4" fmla="*/ 0 w 7120868"/>
              <a:gd name="connsiteY4" fmla="*/ 72865 h 4934012"/>
              <a:gd name="connsiteX0" fmla="*/ 0 w 7130909"/>
              <a:gd name="connsiteY0" fmla="*/ 3596901 h 4934012"/>
              <a:gd name="connsiteX1" fmla="*/ 41273 w 7130909"/>
              <a:gd name="connsiteY1" fmla="*/ 4934012 h 4934012"/>
              <a:gd name="connsiteX2" fmla="*/ 7099677 w 7130909"/>
              <a:gd name="connsiteY2" fmla="*/ 4590505 h 4934012"/>
              <a:gd name="connsiteX3" fmla="*/ 7130909 w 7130909"/>
              <a:gd name="connsiteY3" fmla="*/ 0 h 4934012"/>
              <a:gd name="connsiteX4" fmla="*/ 0 w 7130909"/>
              <a:gd name="connsiteY4" fmla="*/ 3596901 h 4934012"/>
              <a:gd name="connsiteX0" fmla="*/ 0 w 7099677"/>
              <a:gd name="connsiteY0" fmla="*/ 62591 h 1399702"/>
              <a:gd name="connsiteX1" fmla="*/ 41273 w 7099677"/>
              <a:gd name="connsiteY1" fmla="*/ 1399702 h 1399702"/>
              <a:gd name="connsiteX2" fmla="*/ 7099677 w 7099677"/>
              <a:gd name="connsiteY2" fmla="*/ 1056195 h 1399702"/>
              <a:gd name="connsiteX3" fmla="*/ 7090745 w 7099677"/>
              <a:gd name="connsiteY3" fmla="*/ 0 h 1399702"/>
              <a:gd name="connsiteX4" fmla="*/ 0 w 7099677"/>
              <a:gd name="connsiteY4" fmla="*/ 62591 h 1399702"/>
              <a:gd name="connsiteX0" fmla="*/ 0 w 7111177"/>
              <a:gd name="connsiteY0" fmla="*/ 226978 h 1564089"/>
              <a:gd name="connsiteX1" fmla="*/ 41273 w 7111177"/>
              <a:gd name="connsiteY1" fmla="*/ 1564089 h 1564089"/>
              <a:gd name="connsiteX2" fmla="*/ 7099677 w 7111177"/>
              <a:gd name="connsiteY2" fmla="*/ 1220582 h 1564089"/>
              <a:gd name="connsiteX3" fmla="*/ 7110828 w 7111177"/>
              <a:gd name="connsiteY3" fmla="*/ 0 h 1564089"/>
              <a:gd name="connsiteX4" fmla="*/ 0 w 7111177"/>
              <a:gd name="connsiteY4" fmla="*/ 226978 h 1564089"/>
              <a:gd name="connsiteX0" fmla="*/ 259959 w 7069904"/>
              <a:gd name="connsiteY0" fmla="*/ 946 h 1564089"/>
              <a:gd name="connsiteX1" fmla="*/ 0 w 7069904"/>
              <a:gd name="connsiteY1" fmla="*/ 1564089 h 1564089"/>
              <a:gd name="connsiteX2" fmla="*/ 7058404 w 7069904"/>
              <a:gd name="connsiteY2" fmla="*/ 1220582 h 1564089"/>
              <a:gd name="connsiteX3" fmla="*/ 7069555 w 7069904"/>
              <a:gd name="connsiteY3" fmla="*/ 0 h 1564089"/>
              <a:gd name="connsiteX4" fmla="*/ 259959 w 7069904"/>
              <a:gd name="connsiteY4" fmla="*/ 946 h 1564089"/>
              <a:gd name="connsiteX0" fmla="*/ 29016 w 6838961"/>
              <a:gd name="connsiteY0" fmla="*/ 946 h 1543541"/>
              <a:gd name="connsiteX1" fmla="*/ 0 w 6838961"/>
              <a:gd name="connsiteY1" fmla="*/ 1543541 h 1543541"/>
              <a:gd name="connsiteX2" fmla="*/ 6827461 w 6838961"/>
              <a:gd name="connsiteY2" fmla="*/ 1220582 h 1543541"/>
              <a:gd name="connsiteX3" fmla="*/ 6838612 w 6838961"/>
              <a:gd name="connsiteY3" fmla="*/ 0 h 1543541"/>
              <a:gd name="connsiteX4" fmla="*/ 29016 w 6838961"/>
              <a:gd name="connsiteY4" fmla="*/ 946 h 154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61" h="1543541">
                <a:moveTo>
                  <a:pt x="29016" y="946"/>
                </a:moveTo>
                <a:lnTo>
                  <a:pt x="0" y="1543541"/>
                </a:lnTo>
                <a:lnTo>
                  <a:pt x="6827461" y="1220582"/>
                </a:lnTo>
                <a:cubicBezTo>
                  <a:pt x="6824484" y="868517"/>
                  <a:pt x="6841589" y="352065"/>
                  <a:pt x="6838612" y="0"/>
                </a:cubicBezTo>
                <a:lnTo>
                  <a:pt x="29016" y="946"/>
                </a:lnTo>
                <a:close/>
              </a:path>
            </a:pathLst>
          </a:custGeom>
          <a:gradFill flip="none" rotWithShape="1">
            <a:gsLst>
              <a:gs pos="0">
                <a:schemeClr val="accent5"/>
              </a:gs>
              <a:gs pos="100000">
                <a:schemeClr val="accent2"/>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srgbClr val="FFFFFF"/>
              </a:solidFill>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13" name="Rectangle 12"/>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4" name="TextBox 13"/>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141457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1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sp>
        <p:nvSpPr>
          <p:cNvPr id="23" name="Freeform 22"/>
          <p:cNvSpPr/>
          <p:nvPr userDrawn="1"/>
        </p:nvSpPr>
        <p:spPr>
          <a:xfrm>
            <a:off x="-177885" y="-85343"/>
            <a:ext cx="12440414" cy="1625020"/>
          </a:xfrm>
          <a:custGeom>
            <a:avLst/>
            <a:gdLst>
              <a:gd name="connsiteX0" fmla="*/ 0 w 7120868"/>
              <a:gd name="connsiteY0" fmla="*/ 72865 h 4934012"/>
              <a:gd name="connsiteX1" fmla="*/ 31232 w 7120868"/>
              <a:gd name="connsiteY1" fmla="*/ 4934012 h 4934012"/>
              <a:gd name="connsiteX2" fmla="*/ 7089636 w 7120868"/>
              <a:gd name="connsiteY2" fmla="*/ 4590505 h 4934012"/>
              <a:gd name="connsiteX3" fmla="*/ 7120868 w 7120868"/>
              <a:gd name="connsiteY3" fmla="*/ 0 h 4934012"/>
              <a:gd name="connsiteX4" fmla="*/ 0 w 7120868"/>
              <a:gd name="connsiteY4" fmla="*/ 72865 h 4934012"/>
              <a:gd name="connsiteX0" fmla="*/ 0 w 7130909"/>
              <a:gd name="connsiteY0" fmla="*/ 3596901 h 4934012"/>
              <a:gd name="connsiteX1" fmla="*/ 41273 w 7130909"/>
              <a:gd name="connsiteY1" fmla="*/ 4934012 h 4934012"/>
              <a:gd name="connsiteX2" fmla="*/ 7099677 w 7130909"/>
              <a:gd name="connsiteY2" fmla="*/ 4590505 h 4934012"/>
              <a:gd name="connsiteX3" fmla="*/ 7130909 w 7130909"/>
              <a:gd name="connsiteY3" fmla="*/ 0 h 4934012"/>
              <a:gd name="connsiteX4" fmla="*/ 0 w 7130909"/>
              <a:gd name="connsiteY4" fmla="*/ 3596901 h 4934012"/>
              <a:gd name="connsiteX0" fmla="*/ 0 w 7099677"/>
              <a:gd name="connsiteY0" fmla="*/ 62591 h 1399702"/>
              <a:gd name="connsiteX1" fmla="*/ 41273 w 7099677"/>
              <a:gd name="connsiteY1" fmla="*/ 1399702 h 1399702"/>
              <a:gd name="connsiteX2" fmla="*/ 7099677 w 7099677"/>
              <a:gd name="connsiteY2" fmla="*/ 1056195 h 1399702"/>
              <a:gd name="connsiteX3" fmla="*/ 7090745 w 7099677"/>
              <a:gd name="connsiteY3" fmla="*/ 0 h 1399702"/>
              <a:gd name="connsiteX4" fmla="*/ 0 w 7099677"/>
              <a:gd name="connsiteY4" fmla="*/ 62591 h 1399702"/>
              <a:gd name="connsiteX0" fmla="*/ 0 w 7111177"/>
              <a:gd name="connsiteY0" fmla="*/ 226978 h 1564089"/>
              <a:gd name="connsiteX1" fmla="*/ 41273 w 7111177"/>
              <a:gd name="connsiteY1" fmla="*/ 1564089 h 1564089"/>
              <a:gd name="connsiteX2" fmla="*/ 7099677 w 7111177"/>
              <a:gd name="connsiteY2" fmla="*/ 1220582 h 1564089"/>
              <a:gd name="connsiteX3" fmla="*/ 7110828 w 7111177"/>
              <a:gd name="connsiteY3" fmla="*/ 0 h 1564089"/>
              <a:gd name="connsiteX4" fmla="*/ 0 w 7111177"/>
              <a:gd name="connsiteY4" fmla="*/ 226978 h 1564089"/>
              <a:gd name="connsiteX0" fmla="*/ 259959 w 7069904"/>
              <a:gd name="connsiteY0" fmla="*/ 946 h 1564089"/>
              <a:gd name="connsiteX1" fmla="*/ 0 w 7069904"/>
              <a:gd name="connsiteY1" fmla="*/ 1564089 h 1564089"/>
              <a:gd name="connsiteX2" fmla="*/ 7058404 w 7069904"/>
              <a:gd name="connsiteY2" fmla="*/ 1220582 h 1564089"/>
              <a:gd name="connsiteX3" fmla="*/ 7069555 w 7069904"/>
              <a:gd name="connsiteY3" fmla="*/ 0 h 1564089"/>
              <a:gd name="connsiteX4" fmla="*/ 259959 w 7069904"/>
              <a:gd name="connsiteY4" fmla="*/ 946 h 1564089"/>
              <a:gd name="connsiteX0" fmla="*/ 29016 w 6838961"/>
              <a:gd name="connsiteY0" fmla="*/ 946 h 1543541"/>
              <a:gd name="connsiteX1" fmla="*/ 0 w 6838961"/>
              <a:gd name="connsiteY1" fmla="*/ 1543541 h 1543541"/>
              <a:gd name="connsiteX2" fmla="*/ 6827461 w 6838961"/>
              <a:gd name="connsiteY2" fmla="*/ 1220582 h 1543541"/>
              <a:gd name="connsiteX3" fmla="*/ 6838612 w 6838961"/>
              <a:gd name="connsiteY3" fmla="*/ 0 h 1543541"/>
              <a:gd name="connsiteX4" fmla="*/ 29016 w 6838961"/>
              <a:gd name="connsiteY4" fmla="*/ 946 h 154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61" h="1543541">
                <a:moveTo>
                  <a:pt x="29016" y="946"/>
                </a:moveTo>
                <a:lnTo>
                  <a:pt x="0" y="1543541"/>
                </a:lnTo>
                <a:lnTo>
                  <a:pt x="6827461" y="1220582"/>
                </a:lnTo>
                <a:cubicBezTo>
                  <a:pt x="6824484" y="868517"/>
                  <a:pt x="6841589" y="352065"/>
                  <a:pt x="6838612" y="0"/>
                </a:cubicBezTo>
                <a:lnTo>
                  <a:pt x="29016" y="946"/>
                </a:lnTo>
                <a:close/>
              </a:path>
            </a:pathLst>
          </a:custGeom>
          <a:gradFill flip="none" rotWithShape="1">
            <a:gsLst>
              <a:gs pos="0">
                <a:schemeClr val="tx2"/>
              </a:gs>
              <a:gs pos="100000">
                <a:schemeClr val="accent1"/>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srgbClr val="FFFFFF"/>
              </a:solidFill>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3" name="Rectangle 12"/>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4" name="TextBox 13"/>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372963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p:cNvSpPr/>
          <p:nvPr userDrawn="1"/>
        </p:nvSpPr>
        <p:spPr bwMode="ltGray">
          <a:xfrm>
            <a:off x="-1" y="-1"/>
            <a:ext cx="12318437" cy="6858001"/>
          </a:xfrm>
          <a:prstGeom prst="rect">
            <a:avLst/>
          </a:prstGeom>
          <a:gradFill flip="none" rotWithShape="1">
            <a:gsLst>
              <a:gs pos="0">
                <a:schemeClr val="accent3"/>
              </a:gs>
              <a:gs pos="100000">
                <a:schemeClr val="accent2"/>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624" y="1649120"/>
            <a:ext cx="5838035" cy="1378425"/>
          </a:xfrm>
          <a:prstGeom prst="rect">
            <a:avLst/>
          </a:prstGeom>
        </p:spPr>
      </p:pic>
      <p:sp>
        <p:nvSpPr>
          <p:cNvPr id="3" name="Content Placeholder 4"/>
          <p:cNvSpPr>
            <a:spLocks noGrp="1"/>
          </p:cNvSpPr>
          <p:nvPr>
            <p:ph sz="quarter" idx="10"/>
          </p:nvPr>
        </p:nvSpPr>
        <p:spPr>
          <a:xfrm>
            <a:off x="6141155" y="4391026"/>
            <a:ext cx="6972018" cy="538055"/>
          </a:xfrm>
        </p:spPr>
        <p:txBody>
          <a:bodyPr>
            <a:noAutofit/>
          </a:bodyPr>
          <a:lstStyle>
            <a:lvl1pPr marL="0" indent="0">
              <a:buNone/>
              <a:defRPr sz="2400">
                <a:solidFill>
                  <a:srgbClr val="FFFFFF"/>
                </a:solidFill>
                <a:latin typeface="+mj-lt"/>
              </a:defRPr>
            </a:lvl1pPr>
            <a:lvl2pPr marL="609585" indent="0">
              <a:buNone/>
              <a:defRPr sz="2400">
                <a:solidFill>
                  <a:schemeClr val="tx1"/>
                </a:solidFill>
                <a:latin typeface="+mj-lt"/>
              </a:defRPr>
            </a:lvl2pPr>
            <a:lvl3pPr marL="1219170" indent="0">
              <a:buNone/>
              <a:defRPr sz="2133">
                <a:solidFill>
                  <a:schemeClr val="tx1"/>
                </a:solidFill>
                <a:latin typeface="+mj-lt"/>
              </a:defRPr>
            </a:lvl3pPr>
            <a:lvl4pPr marL="1828754" indent="0">
              <a:buNone/>
              <a:defRPr sz="1867">
                <a:solidFill>
                  <a:schemeClr val="tx1"/>
                </a:solidFill>
                <a:latin typeface="+mj-lt"/>
              </a:defRPr>
            </a:lvl4pPr>
            <a:lvl5pPr marL="2438339" indent="0">
              <a:buNone/>
              <a:defRPr sz="1867">
                <a:solidFill>
                  <a:schemeClr val="tx1"/>
                </a:solidFill>
                <a:latin typeface="+mj-lt"/>
              </a:defRPr>
            </a:lvl5pPr>
          </a:lstStyle>
          <a:p>
            <a:pPr lvl="0"/>
            <a:r>
              <a:rPr lang="en-US" dirty="0" smtClean="0"/>
              <a:t>Click to edit Master text styles</a:t>
            </a:r>
          </a:p>
        </p:txBody>
      </p:sp>
      <p:sp>
        <p:nvSpPr>
          <p:cNvPr id="4" name="Text Placeholder 2"/>
          <p:cNvSpPr>
            <a:spLocks noGrp="1"/>
          </p:cNvSpPr>
          <p:nvPr>
            <p:ph type="body" sz="quarter" idx="11"/>
          </p:nvPr>
        </p:nvSpPr>
        <p:spPr>
          <a:xfrm>
            <a:off x="6141157" y="4901987"/>
            <a:ext cx="5302956" cy="370840"/>
          </a:xfrm>
        </p:spPr>
        <p:txBody>
          <a:bodyPr/>
          <a:lstStyle>
            <a:lvl1pPr marL="0" indent="0">
              <a:buNone/>
              <a:defRPr sz="1600">
                <a:solidFill>
                  <a:srgbClr val="FFFFFF"/>
                </a:solidFill>
              </a:defRPr>
            </a:lvl1pPr>
            <a:lvl2pPr marL="304792" indent="0">
              <a:buNone/>
              <a:defRPr sz="1467"/>
            </a:lvl2pPr>
            <a:lvl3pPr marL="609585" indent="0">
              <a:buNone/>
              <a:defRPr sz="1400"/>
            </a:lvl3pPr>
            <a:lvl4pPr marL="914377" indent="0">
              <a:buNone/>
              <a:defRPr sz="1333"/>
            </a:lvl4pPr>
            <a:lvl5pPr marL="1219170" indent="0">
              <a:buNone/>
              <a:defRPr sz="1333"/>
            </a:lvl5pPr>
          </a:lstStyle>
          <a:p>
            <a:pPr lvl="0"/>
            <a:r>
              <a:rPr lang="en-US" dirty="0" smtClean="0"/>
              <a:t>Click to edit Master text styles</a:t>
            </a:r>
            <a:endParaRPr lang="en-US" dirty="0"/>
          </a:p>
        </p:txBody>
      </p:sp>
      <p:sp>
        <p:nvSpPr>
          <p:cNvPr id="5" name="Text Placeholder 2"/>
          <p:cNvSpPr>
            <a:spLocks noGrp="1"/>
          </p:cNvSpPr>
          <p:nvPr>
            <p:ph type="body" sz="quarter" idx="12"/>
          </p:nvPr>
        </p:nvSpPr>
        <p:spPr>
          <a:xfrm>
            <a:off x="6141157" y="5347333"/>
            <a:ext cx="5302956" cy="381000"/>
          </a:xfrm>
        </p:spPr>
        <p:txBody>
          <a:bodyPr/>
          <a:lstStyle>
            <a:lvl1pPr marL="0" indent="0">
              <a:buNone/>
              <a:defRPr sz="1400">
                <a:solidFill>
                  <a:schemeClr val="bg1"/>
                </a:solidFill>
              </a:defRPr>
            </a:lvl1pPr>
            <a:lvl2pPr marL="304792" indent="0">
              <a:buNone/>
              <a:defRPr sz="1467"/>
            </a:lvl2pPr>
            <a:lvl3pPr marL="609585" indent="0">
              <a:buNone/>
              <a:defRPr sz="1400"/>
            </a:lvl3pPr>
            <a:lvl4pPr marL="914377" indent="0">
              <a:buNone/>
              <a:defRPr sz="1333"/>
            </a:lvl4pPr>
            <a:lvl5pPr marL="1219170" indent="0">
              <a:buNone/>
              <a:defRPr sz="1333"/>
            </a:lvl5pPr>
          </a:lstStyle>
          <a:p>
            <a:pPr lvl="0"/>
            <a:r>
              <a:rPr lang="en-US" dirty="0" smtClean="0"/>
              <a:t>Click to edit Master text styles</a:t>
            </a:r>
            <a:endParaRPr lang="en-US" dirty="0"/>
          </a:p>
        </p:txBody>
      </p:sp>
      <p:sp>
        <p:nvSpPr>
          <p:cNvPr id="6" name="Rectangle 5"/>
          <p:cNvSpPr/>
          <p:nvPr userDrawn="1"/>
        </p:nvSpPr>
        <p:spPr>
          <a:xfrm>
            <a:off x="466504" y="6380649"/>
            <a:ext cx="1723549" cy="194990"/>
          </a:xfrm>
          <a:prstGeom prst="rect">
            <a:avLst/>
          </a:prstGeom>
        </p:spPr>
        <p:txBody>
          <a:bodyPr wrap="none">
            <a:spAutoFit/>
          </a:bodyPr>
          <a:lstStyle/>
          <a:p>
            <a:pPr defTabSz="609585"/>
            <a:r>
              <a:rPr lang="en-US" sz="667" dirty="0" smtClean="0">
                <a:solidFill>
                  <a:srgbClr val="FFFFFF"/>
                </a:solidFill>
                <a:ea typeface="Calibri" panose="020F0502020204030204" pitchFamily="34" charset="0"/>
                <a:cs typeface="Times New Roman" panose="02020603050405020304" pitchFamily="18" charset="0"/>
              </a:rPr>
              <a:t>© 2016 Vantiv, LLC.  All rights reserved.</a:t>
            </a:r>
            <a:endParaRPr lang="en-US" sz="667" dirty="0">
              <a:solidFill>
                <a:srgbClr val="FFFFFF"/>
              </a:solidFill>
            </a:endParaRPr>
          </a:p>
        </p:txBody>
      </p:sp>
    </p:spTree>
    <p:extLst>
      <p:ext uri="{BB962C8B-B14F-4D97-AF65-F5344CB8AC3E}">
        <p14:creationId xmlns:p14="http://schemas.microsoft.com/office/powerpoint/2010/main" val="321409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2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3" name="Rectangle 12"/>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4" name="TextBox 13"/>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
        <p:nvSpPr>
          <p:cNvPr id="10" name="Parallelogram 9"/>
          <p:cNvSpPr/>
          <p:nvPr userDrawn="1"/>
        </p:nvSpPr>
        <p:spPr>
          <a:xfrm>
            <a:off x="-1544042" y="2283847"/>
            <a:ext cx="11757168" cy="1743507"/>
          </a:xfrm>
          <a:prstGeom prst="parallelogram">
            <a:avLst>
              <a:gd name="adj" fmla="val 40108"/>
            </a:avLst>
          </a:prstGeom>
          <a:gradFill>
            <a:gsLst>
              <a:gs pos="0">
                <a:schemeClr val="tx2"/>
              </a:gs>
              <a:gs pos="100000">
                <a:schemeClr val="accent2">
                  <a:alpha val="72000"/>
                </a:schemeClr>
              </a:gs>
            </a:gsLst>
            <a:lin ang="168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11" name="Content Placeholder 5"/>
          <p:cNvSpPr>
            <a:spLocks noGrp="1"/>
          </p:cNvSpPr>
          <p:nvPr>
            <p:ph sz="quarter" idx="10" hasCustomPrompt="1"/>
          </p:nvPr>
        </p:nvSpPr>
        <p:spPr>
          <a:xfrm>
            <a:off x="625699" y="2648121"/>
            <a:ext cx="8449733" cy="982112"/>
          </a:xfrm>
        </p:spPr>
        <p:txBody>
          <a:bodyPr tIns="0" rIns="0" bIns="0" anchor="ctr" anchorCtr="0"/>
          <a:lstStyle>
            <a:lvl1pPr marL="0" indent="0">
              <a:buNone/>
              <a:defRPr baseline="0">
                <a:solidFill>
                  <a:srgbClr val="FFFFFF"/>
                </a:solidFill>
              </a:defRPr>
            </a:lvl1pPr>
            <a:lvl2pPr marL="228594" indent="0">
              <a:buNone/>
              <a:defRPr/>
            </a:lvl2pPr>
            <a:lvl3pPr marL="457189" indent="0">
              <a:buNone/>
              <a:defRPr/>
            </a:lvl3pPr>
            <a:lvl4pPr marL="685783" indent="0">
              <a:buNone/>
              <a:defRPr/>
            </a:lvl4pPr>
            <a:lvl5pPr marL="914377" indent="0">
              <a:buNone/>
              <a:defRPr/>
            </a:lvl5pPr>
          </a:lstStyle>
          <a:p>
            <a:pPr lvl="0"/>
            <a:r>
              <a:rPr lang="x-none" dirty="0" smtClean="0"/>
              <a:t>Click to </a:t>
            </a:r>
            <a:r>
              <a:rPr lang="x-none" smtClean="0"/>
              <a:t>edit text</a:t>
            </a:r>
            <a:r>
              <a:rPr lang="en-US" dirty="0" smtClean="0"/>
              <a:t>.</a:t>
            </a:r>
            <a:endParaRPr lang="x-none" dirty="0" smtClean="0"/>
          </a:p>
        </p:txBody>
      </p:sp>
    </p:spTree>
    <p:extLst>
      <p:ext uri="{BB962C8B-B14F-4D97-AF65-F5344CB8AC3E}">
        <p14:creationId xmlns:p14="http://schemas.microsoft.com/office/powerpoint/2010/main" val="281719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with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0115" y="-91386"/>
            <a:ext cx="12899184" cy="6448489"/>
          </a:xfrm>
          <a:prstGeom prst="rect">
            <a:avLst/>
          </a:prstGeom>
        </p:spPr>
      </p:pic>
      <p:sp>
        <p:nvSpPr>
          <p:cNvPr id="12" name="Rectangle 11"/>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sp>
        <p:nvSpPr>
          <p:cNvPr id="3" name="Parallelogram 2"/>
          <p:cNvSpPr/>
          <p:nvPr userDrawn="1"/>
        </p:nvSpPr>
        <p:spPr>
          <a:xfrm>
            <a:off x="-1544042" y="2225392"/>
            <a:ext cx="11757168" cy="1743507"/>
          </a:xfrm>
          <a:prstGeom prst="parallelogram">
            <a:avLst>
              <a:gd name="adj" fmla="val 40108"/>
            </a:avLst>
          </a:prstGeom>
          <a:gradFill>
            <a:gsLst>
              <a:gs pos="0">
                <a:schemeClr val="accent3"/>
              </a:gs>
              <a:gs pos="100000">
                <a:schemeClr val="accent4">
                  <a:alpha val="72000"/>
                </a:schemeClr>
              </a:gs>
            </a:gsLst>
            <a:lin ang="168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cxnSp>
        <p:nvCxnSpPr>
          <p:cNvPr id="11" name="Straight Connector 10"/>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3" name="Content Placeholder 5"/>
          <p:cNvSpPr>
            <a:spLocks noGrp="1"/>
          </p:cNvSpPr>
          <p:nvPr>
            <p:ph sz="quarter" idx="10" hasCustomPrompt="1"/>
          </p:nvPr>
        </p:nvSpPr>
        <p:spPr>
          <a:xfrm>
            <a:off x="625699" y="2648121"/>
            <a:ext cx="8449733" cy="982112"/>
          </a:xfrm>
        </p:spPr>
        <p:txBody>
          <a:bodyPr tIns="0" rIns="0" bIns="0" anchor="ctr" anchorCtr="0"/>
          <a:lstStyle>
            <a:lvl1pPr marL="0" indent="0">
              <a:buNone/>
              <a:defRPr baseline="0">
                <a:solidFill>
                  <a:srgbClr val="FFFFFF"/>
                </a:solidFill>
              </a:defRPr>
            </a:lvl1pPr>
            <a:lvl2pPr marL="228594" indent="0">
              <a:buNone/>
              <a:defRPr/>
            </a:lvl2pPr>
            <a:lvl3pPr marL="457189" indent="0">
              <a:buNone/>
              <a:defRPr/>
            </a:lvl3pPr>
            <a:lvl4pPr marL="685783" indent="0">
              <a:buNone/>
              <a:defRPr/>
            </a:lvl4pPr>
            <a:lvl5pPr marL="914377" indent="0">
              <a:buNone/>
              <a:defRPr/>
            </a:lvl5pPr>
          </a:lstStyle>
          <a:p>
            <a:pPr lvl="0"/>
            <a:r>
              <a:rPr lang="x-none" dirty="0" smtClean="0"/>
              <a:t>Click to </a:t>
            </a:r>
            <a:r>
              <a:rPr lang="x-none" smtClean="0"/>
              <a:t>edit text</a:t>
            </a:r>
            <a:r>
              <a:rPr lang="en-US" dirty="0" smtClean="0"/>
              <a:t>.</a:t>
            </a:r>
            <a:endParaRPr lang="x-none" dirty="0" smtClean="0"/>
          </a:p>
        </p:txBody>
      </p:sp>
      <p:sp>
        <p:nvSpPr>
          <p:cNvPr id="16" name="Rectangle 15"/>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7" name="TextBox 16"/>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170063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line with photo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5229" y="1"/>
            <a:ext cx="14616562" cy="7307031"/>
          </a:xfrm>
          <a:prstGeom prst="rect">
            <a:avLst/>
          </a:prstGeom>
        </p:spPr>
      </p:pic>
      <p:sp>
        <p:nvSpPr>
          <p:cNvPr id="12" name="Rectangle 11"/>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sp>
        <p:nvSpPr>
          <p:cNvPr id="3" name="Parallelogram 2"/>
          <p:cNvSpPr/>
          <p:nvPr userDrawn="1"/>
        </p:nvSpPr>
        <p:spPr>
          <a:xfrm>
            <a:off x="-1544042" y="2225392"/>
            <a:ext cx="11757168" cy="1743507"/>
          </a:xfrm>
          <a:prstGeom prst="parallelogram">
            <a:avLst>
              <a:gd name="adj" fmla="val 40108"/>
            </a:avLst>
          </a:prstGeom>
          <a:gradFill>
            <a:gsLst>
              <a:gs pos="0">
                <a:srgbClr val="E22729"/>
              </a:gs>
              <a:gs pos="100000">
                <a:srgbClr val="FBC926">
                  <a:alpha val="72000"/>
                </a:srgbClr>
              </a:gs>
            </a:gsLst>
            <a:lin ang="168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cxnSp>
        <p:nvCxnSpPr>
          <p:cNvPr id="23" name="Straight Connector 22"/>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5" name="Content Placeholder 5"/>
          <p:cNvSpPr>
            <a:spLocks noGrp="1"/>
          </p:cNvSpPr>
          <p:nvPr>
            <p:ph sz="quarter" idx="10" hasCustomPrompt="1"/>
          </p:nvPr>
        </p:nvSpPr>
        <p:spPr>
          <a:xfrm>
            <a:off x="625699" y="2648121"/>
            <a:ext cx="8449733" cy="982112"/>
          </a:xfrm>
        </p:spPr>
        <p:txBody>
          <a:bodyPr tIns="0" rIns="0" bIns="0" anchor="ctr" anchorCtr="0"/>
          <a:lstStyle>
            <a:lvl1pPr marL="0" indent="0">
              <a:buNone/>
              <a:defRPr baseline="0">
                <a:solidFill>
                  <a:srgbClr val="FFFFFF"/>
                </a:solidFill>
              </a:defRPr>
            </a:lvl1pPr>
            <a:lvl2pPr marL="228594" indent="0">
              <a:buNone/>
              <a:defRPr/>
            </a:lvl2pPr>
            <a:lvl3pPr marL="457189" indent="0">
              <a:buNone/>
              <a:defRPr/>
            </a:lvl3pPr>
            <a:lvl4pPr marL="685783" indent="0">
              <a:buNone/>
              <a:defRPr/>
            </a:lvl4pPr>
            <a:lvl5pPr marL="914377" indent="0">
              <a:buNone/>
              <a:defRPr/>
            </a:lvl5pPr>
          </a:lstStyle>
          <a:p>
            <a:pPr lvl="0"/>
            <a:r>
              <a:rPr lang="x-none" dirty="0" smtClean="0"/>
              <a:t>Click to </a:t>
            </a:r>
            <a:r>
              <a:rPr lang="x-none" smtClean="0"/>
              <a:t>edit text</a:t>
            </a:r>
            <a:r>
              <a:rPr lang="en-US" dirty="0" smtClean="0"/>
              <a:t>.</a:t>
            </a:r>
            <a:endParaRPr lang="x-none" dirty="0" smtClean="0"/>
          </a:p>
        </p:txBody>
      </p:sp>
      <p:sp>
        <p:nvSpPr>
          <p:cNvPr id="11" name="Rectangle 10"/>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3" name="TextBox 12"/>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302705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7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13" name="Rectangle 12"/>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4" name="TextBox 13"/>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
        <p:nvSpPr>
          <p:cNvPr id="15" name="Parallelogram 14"/>
          <p:cNvSpPr/>
          <p:nvPr userDrawn="1"/>
        </p:nvSpPr>
        <p:spPr>
          <a:xfrm>
            <a:off x="-1544042" y="2225392"/>
            <a:ext cx="11757168" cy="1743507"/>
          </a:xfrm>
          <a:prstGeom prst="parallelogram">
            <a:avLst>
              <a:gd name="adj" fmla="val 40108"/>
            </a:avLst>
          </a:prstGeom>
          <a:gradFill>
            <a:gsLst>
              <a:gs pos="0">
                <a:schemeClr val="accent5"/>
              </a:gs>
              <a:gs pos="100000">
                <a:schemeClr val="accent2"/>
              </a:gs>
            </a:gsLst>
            <a:lin ang="168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16" name="Content Placeholder 5"/>
          <p:cNvSpPr>
            <a:spLocks noGrp="1"/>
          </p:cNvSpPr>
          <p:nvPr>
            <p:ph sz="quarter" idx="10" hasCustomPrompt="1"/>
          </p:nvPr>
        </p:nvSpPr>
        <p:spPr>
          <a:xfrm>
            <a:off x="625699" y="2648121"/>
            <a:ext cx="8449733" cy="982112"/>
          </a:xfrm>
        </p:spPr>
        <p:txBody>
          <a:bodyPr tIns="0" rIns="0" bIns="0" anchor="ctr" anchorCtr="0"/>
          <a:lstStyle>
            <a:lvl1pPr marL="0" indent="0">
              <a:buNone/>
              <a:defRPr baseline="0">
                <a:solidFill>
                  <a:srgbClr val="FFFFFF"/>
                </a:solidFill>
              </a:defRPr>
            </a:lvl1pPr>
            <a:lvl2pPr marL="228594" indent="0">
              <a:buNone/>
              <a:defRPr/>
            </a:lvl2pPr>
            <a:lvl3pPr marL="457189" indent="0">
              <a:buNone/>
              <a:defRPr/>
            </a:lvl3pPr>
            <a:lvl4pPr marL="685783" indent="0">
              <a:buNone/>
              <a:defRPr/>
            </a:lvl4pPr>
            <a:lvl5pPr marL="914377" indent="0">
              <a:buNone/>
              <a:defRPr/>
            </a:lvl5pPr>
          </a:lstStyle>
          <a:p>
            <a:pPr lvl="0"/>
            <a:r>
              <a:rPr lang="x-none" dirty="0" smtClean="0"/>
              <a:t>Click to </a:t>
            </a:r>
            <a:r>
              <a:rPr lang="x-none" smtClean="0"/>
              <a:t>edit text</a:t>
            </a:r>
            <a:r>
              <a:rPr lang="en-US" dirty="0" smtClean="0"/>
              <a:t>.</a:t>
            </a:r>
            <a:endParaRPr lang="x-none" dirty="0" smtClean="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396913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Headline with photo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5295" y="-142927"/>
            <a:ext cx="14258359" cy="7305589"/>
          </a:xfrm>
          <a:prstGeom prst="rect">
            <a:avLst/>
          </a:prstGeom>
        </p:spPr>
      </p:pic>
      <p:sp>
        <p:nvSpPr>
          <p:cNvPr id="12" name="Rectangle 11"/>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sp>
        <p:nvSpPr>
          <p:cNvPr id="3" name="Parallelogram 2"/>
          <p:cNvSpPr/>
          <p:nvPr userDrawn="1"/>
        </p:nvSpPr>
        <p:spPr>
          <a:xfrm>
            <a:off x="-1544042" y="2225392"/>
            <a:ext cx="11757168" cy="1743507"/>
          </a:xfrm>
          <a:prstGeom prst="parallelogram">
            <a:avLst>
              <a:gd name="adj" fmla="val 40108"/>
            </a:avLst>
          </a:prstGeom>
          <a:gradFill>
            <a:gsLst>
              <a:gs pos="0">
                <a:schemeClr val="tx2"/>
              </a:gs>
              <a:gs pos="100000">
                <a:schemeClr val="accent1"/>
              </a:gs>
            </a:gsLst>
            <a:lin ang="168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11" name="Content Placeholder 5"/>
          <p:cNvSpPr>
            <a:spLocks noGrp="1"/>
          </p:cNvSpPr>
          <p:nvPr>
            <p:ph sz="quarter" idx="10" hasCustomPrompt="1"/>
          </p:nvPr>
        </p:nvSpPr>
        <p:spPr>
          <a:xfrm>
            <a:off x="625699" y="2648121"/>
            <a:ext cx="8449733" cy="982112"/>
          </a:xfrm>
        </p:spPr>
        <p:txBody>
          <a:bodyPr tIns="0" rIns="0" bIns="0" anchor="ctr" anchorCtr="0"/>
          <a:lstStyle>
            <a:lvl1pPr marL="0" indent="0">
              <a:buNone/>
              <a:defRPr baseline="0">
                <a:solidFill>
                  <a:srgbClr val="FFFFFF"/>
                </a:solidFill>
              </a:defRPr>
            </a:lvl1pPr>
            <a:lvl2pPr marL="228594" indent="0">
              <a:buNone/>
              <a:defRPr/>
            </a:lvl2pPr>
            <a:lvl3pPr marL="457189" indent="0">
              <a:buNone/>
              <a:defRPr/>
            </a:lvl3pPr>
            <a:lvl4pPr marL="685783" indent="0">
              <a:buNone/>
              <a:defRPr/>
            </a:lvl4pPr>
            <a:lvl5pPr marL="914377" indent="0">
              <a:buNone/>
              <a:defRPr/>
            </a:lvl5pPr>
          </a:lstStyle>
          <a:p>
            <a:pPr lvl="0"/>
            <a:r>
              <a:rPr lang="x-none" dirty="0" smtClean="0"/>
              <a:t>Click to </a:t>
            </a:r>
            <a:r>
              <a:rPr lang="x-none" smtClean="0"/>
              <a:t>edit text</a:t>
            </a:r>
            <a:r>
              <a:rPr lang="en-US" dirty="0" smtClean="0"/>
              <a:t>.</a:t>
            </a:r>
            <a:endParaRPr lang="x-none" dirty="0" smtClean="0"/>
          </a:p>
        </p:txBody>
      </p:sp>
      <p:cxnSp>
        <p:nvCxnSpPr>
          <p:cNvPr id="23" name="Straight Connector 22"/>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13" name="Rectangle 12"/>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5" name="TextBox 14"/>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351316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Freeform 14"/>
          <p:cNvSpPr/>
          <p:nvPr userDrawn="1"/>
        </p:nvSpPr>
        <p:spPr>
          <a:xfrm>
            <a:off x="-177885" y="-86661"/>
            <a:ext cx="12440414" cy="2058055"/>
          </a:xfrm>
          <a:custGeom>
            <a:avLst/>
            <a:gdLst>
              <a:gd name="connsiteX0" fmla="*/ 0 w 7120868"/>
              <a:gd name="connsiteY0" fmla="*/ 72865 h 4934012"/>
              <a:gd name="connsiteX1" fmla="*/ 31232 w 7120868"/>
              <a:gd name="connsiteY1" fmla="*/ 4934012 h 4934012"/>
              <a:gd name="connsiteX2" fmla="*/ 7089636 w 7120868"/>
              <a:gd name="connsiteY2" fmla="*/ 4590505 h 4934012"/>
              <a:gd name="connsiteX3" fmla="*/ 7120868 w 7120868"/>
              <a:gd name="connsiteY3" fmla="*/ 0 h 4934012"/>
              <a:gd name="connsiteX4" fmla="*/ 0 w 7120868"/>
              <a:gd name="connsiteY4" fmla="*/ 72865 h 4934012"/>
              <a:gd name="connsiteX0" fmla="*/ 0 w 7130909"/>
              <a:gd name="connsiteY0" fmla="*/ 3596901 h 4934012"/>
              <a:gd name="connsiteX1" fmla="*/ 41273 w 7130909"/>
              <a:gd name="connsiteY1" fmla="*/ 4934012 h 4934012"/>
              <a:gd name="connsiteX2" fmla="*/ 7099677 w 7130909"/>
              <a:gd name="connsiteY2" fmla="*/ 4590505 h 4934012"/>
              <a:gd name="connsiteX3" fmla="*/ 7130909 w 7130909"/>
              <a:gd name="connsiteY3" fmla="*/ 0 h 4934012"/>
              <a:gd name="connsiteX4" fmla="*/ 0 w 7130909"/>
              <a:gd name="connsiteY4" fmla="*/ 3596901 h 4934012"/>
              <a:gd name="connsiteX0" fmla="*/ 0 w 7099677"/>
              <a:gd name="connsiteY0" fmla="*/ 62591 h 1399702"/>
              <a:gd name="connsiteX1" fmla="*/ 41273 w 7099677"/>
              <a:gd name="connsiteY1" fmla="*/ 1399702 h 1399702"/>
              <a:gd name="connsiteX2" fmla="*/ 7099677 w 7099677"/>
              <a:gd name="connsiteY2" fmla="*/ 1056195 h 1399702"/>
              <a:gd name="connsiteX3" fmla="*/ 7090745 w 7099677"/>
              <a:gd name="connsiteY3" fmla="*/ 0 h 1399702"/>
              <a:gd name="connsiteX4" fmla="*/ 0 w 7099677"/>
              <a:gd name="connsiteY4" fmla="*/ 62591 h 1399702"/>
              <a:gd name="connsiteX0" fmla="*/ 0 w 7111177"/>
              <a:gd name="connsiteY0" fmla="*/ 226978 h 1564089"/>
              <a:gd name="connsiteX1" fmla="*/ 41273 w 7111177"/>
              <a:gd name="connsiteY1" fmla="*/ 1564089 h 1564089"/>
              <a:gd name="connsiteX2" fmla="*/ 7099677 w 7111177"/>
              <a:gd name="connsiteY2" fmla="*/ 1220582 h 1564089"/>
              <a:gd name="connsiteX3" fmla="*/ 7110828 w 7111177"/>
              <a:gd name="connsiteY3" fmla="*/ 0 h 1564089"/>
              <a:gd name="connsiteX4" fmla="*/ 0 w 7111177"/>
              <a:gd name="connsiteY4" fmla="*/ 226978 h 1564089"/>
              <a:gd name="connsiteX0" fmla="*/ 259959 w 7069904"/>
              <a:gd name="connsiteY0" fmla="*/ 946 h 1564089"/>
              <a:gd name="connsiteX1" fmla="*/ 0 w 7069904"/>
              <a:gd name="connsiteY1" fmla="*/ 1564089 h 1564089"/>
              <a:gd name="connsiteX2" fmla="*/ 7058404 w 7069904"/>
              <a:gd name="connsiteY2" fmla="*/ 1220582 h 1564089"/>
              <a:gd name="connsiteX3" fmla="*/ 7069555 w 7069904"/>
              <a:gd name="connsiteY3" fmla="*/ 0 h 1564089"/>
              <a:gd name="connsiteX4" fmla="*/ 259959 w 7069904"/>
              <a:gd name="connsiteY4" fmla="*/ 946 h 1564089"/>
              <a:gd name="connsiteX0" fmla="*/ 29016 w 6838961"/>
              <a:gd name="connsiteY0" fmla="*/ 946 h 1543541"/>
              <a:gd name="connsiteX1" fmla="*/ 0 w 6838961"/>
              <a:gd name="connsiteY1" fmla="*/ 1543541 h 1543541"/>
              <a:gd name="connsiteX2" fmla="*/ 6827461 w 6838961"/>
              <a:gd name="connsiteY2" fmla="*/ 1220582 h 1543541"/>
              <a:gd name="connsiteX3" fmla="*/ 6838612 w 6838961"/>
              <a:gd name="connsiteY3" fmla="*/ 0 h 1543541"/>
              <a:gd name="connsiteX4" fmla="*/ 29016 w 6838961"/>
              <a:gd name="connsiteY4" fmla="*/ 946 h 154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61" h="1543541">
                <a:moveTo>
                  <a:pt x="29016" y="946"/>
                </a:moveTo>
                <a:lnTo>
                  <a:pt x="0" y="1543541"/>
                </a:lnTo>
                <a:lnTo>
                  <a:pt x="6827461" y="1220582"/>
                </a:lnTo>
                <a:cubicBezTo>
                  <a:pt x="6824484" y="868517"/>
                  <a:pt x="6841589" y="352065"/>
                  <a:pt x="6838612" y="0"/>
                </a:cubicBezTo>
                <a:lnTo>
                  <a:pt x="29016" y="946"/>
                </a:lnTo>
                <a:close/>
              </a:path>
            </a:pathLst>
          </a:custGeom>
          <a:gradFill flip="none" rotWithShape="1">
            <a:gsLst>
              <a:gs pos="0">
                <a:schemeClr val="tx2"/>
              </a:gs>
              <a:gs pos="100000">
                <a:schemeClr val="accent2"/>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srgbClr val="FFFFFF"/>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18" name="Title 1"/>
          <p:cNvSpPr>
            <a:spLocks noGrp="1"/>
          </p:cNvSpPr>
          <p:nvPr>
            <p:ph type="title" hasCustomPrompt="1"/>
          </p:nvPr>
        </p:nvSpPr>
        <p:spPr>
          <a:xfrm>
            <a:off x="650241" y="717422"/>
            <a:ext cx="10863298" cy="663236"/>
          </a:xfrm>
        </p:spPr>
        <p:txBody>
          <a:bodyPr tIns="0" rIns="0" bIns="0">
            <a:noAutofit/>
          </a:bodyPr>
          <a:lstStyle>
            <a:lvl1pPr>
              <a:defRPr sz="3200">
                <a:solidFill>
                  <a:srgbClr val="FFFFFF"/>
                </a:solidFill>
                <a:latin typeface="+mn-lt"/>
              </a:defRPr>
            </a:lvl1pPr>
          </a:lstStyle>
          <a:p>
            <a:r>
              <a:rPr lang="en-US" dirty="0" smtClean="0"/>
              <a:t>Header</a:t>
            </a:r>
            <a:endParaRPr lang="en-US" dirty="0"/>
          </a:p>
        </p:txBody>
      </p:sp>
      <p:sp>
        <p:nvSpPr>
          <p:cNvPr id="20" name="Text Placeholder 3"/>
          <p:cNvSpPr>
            <a:spLocks noGrp="1"/>
          </p:cNvSpPr>
          <p:nvPr>
            <p:ph type="body" sz="quarter" idx="15" hasCustomPrompt="1"/>
          </p:nvPr>
        </p:nvSpPr>
        <p:spPr>
          <a:xfrm>
            <a:off x="639107" y="4186218"/>
            <a:ext cx="2527682" cy="1718420"/>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22" name="Text Placeholder 3"/>
          <p:cNvSpPr>
            <a:spLocks noGrp="1"/>
          </p:cNvSpPr>
          <p:nvPr>
            <p:ph type="body" sz="quarter" idx="17" hasCustomPrompt="1"/>
          </p:nvPr>
        </p:nvSpPr>
        <p:spPr>
          <a:xfrm>
            <a:off x="3440470" y="4186217"/>
            <a:ext cx="2527682" cy="1718419"/>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29" name="Text Placeholder 3"/>
          <p:cNvSpPr>
            <a:spLocks noGrp="1"/>
          </p:cNvSpPr>
          <p:nvPr>
            <p:ph type="body" sz="quarter" idx="19" hasCustomPrompt="1"/>
          </p:nvPr>
        </p:nvSpPr>
        <p:spPr>
          <a:xfrm>
            <a:off x="6241834" y="4186217"/>
            <a:ext cx="2527682" cy="1718419"/>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33" name="Text Placeholder 3"/>
          <p:cNvSpPr>
            <a:spLocks noGrp="1"/>
          </p:cNvSpPr>
          <p:nvPr>
            <p:ph type="body" sz="quarter" idx="21" hasCustomPrompt="1"/>
          </p:nvPr>
        </p:nvSpPr>
        <p:spPr>
          <a:xfrm>
            <a:off x="9043197" y="4186217"/>
            <a:ext cx="2527682" cy="1718419"/>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35" name="Picture Placeholder 2"/>
          <p:cNvSpPr>
            <a:spLocks noGrp="1"/>
          </p:cNvSpPr>
          <p:nvPr>
            <p:ph type="pic" sz="quarter" idx="22"/>
          </p:nvPr>
        </p:nvSpPr>
        <p:spPr>
          <a:xfrm>
            <a:off x="738779" y="2187915"/>
            <a:ext cx="2328334" cy="1744133"/>
          </a:xfrm>
        </p:spPr>
        <p:txBody>
          <a:bodyPr tIns="0" rIns="0" bIns="0" anchor="ctr" anchorCtr="0"/>
          <a:lstStyle>
            <a:lvl1pPr marL="0" indent="0" algn="ctr">
              <a:buNone/>
              <a:defRPr sz="2133"/>
            </a:lvl1pPr>
          </a:lstStyle>
          <a:p>
            <a:endParaRPr lang="en-US" dirty="0"/>
          </a:p>
        </p:txBody>
      </p:sp>
      <p:sp>
        <p:nvSpPr>
          <p:cNvPr id="36" name="Picture Placeholder 2"/>
          <p:cNvSpPr>
            <a:spLocks noGrp="1"/>
          </p:cNvSpPr>
          <p:nvPr>
            <p:ph type="pic" sz="quarter" idx="23"/>
          </p:nvPr>
        </p:nvSpPr>
        <p:spPr>
          <a:xfrm>
            <a:off x="3540142" y="2187915"/>
            <a:ext cx="2328334" cy="1744133"/>
          </a:xfrm>
        </p:spPr>
        <p:txBody>
          <a:bodyPr tIns="0" rIns="0" bIns="0" anchor="ctr" anchorCtr="0"/>
          <a:lstStyle>
            <a:lvl1pPr marL="0" indent="0" algn="ctr">
              <a:buNone/>
              <a:defRPr sz="2133"/>
            </a:lvl1pPr>
          </a:lstStyle>
          <a:p>
            <a:endParaRPr lang="en-US" dirty="0"/>
          </a:p>
        </p:txBody>
      </p:sp>
      <p:sp>
        <p:nvSpPr>
          <p:cNvPr id="37" name="Picture Placeholder 2"/>
          <p:cNvSpPr>
            <a:spLocks noGrp="1"/>
          </p:cNvSpPr>
          <p:nvPr>
            <p:ph type="pic" sz="quarter" idx="24"/>
          </p:nvPr>
        </p:nvSpPr>
        <p:spPr>
          <a:xfrm>
            <a:off x="6341506" y="2187915"/>
            <a:ext cx="2328334" cy="1744133"/>
          </a:xfrm>
        </p:spPr>
        <p:txBody>
          <a:bodyPr tIns="0" rIns="0" bIns="0" anchor="ctr" anchorCtr="0"/>
          <a:lstStyle>
            <a:lvl1pPr marL="0" indent="0" algn="ctr">
              <a:buNone/>
              <a:defRPr sz="2133"/>
            </a:lvl1pPr>
          </a:lstStyle>
          <a:p>
            <a:endParaRPr lang="en-US"/>
          </a:p>
        </p:txBody>
      </p:sp>
      <p:sp>
        <p:nvSpPr>
          <p:cNvPr id="38" name="Picture Placeholder 2"/>
          <p:cNvSpPr>
            <a:spLocks noGrp="1"/>
          </p:cNvSpPr>
          <p:nvPr>
            <p:ph type="pic" sz="quarter" idx="25"/>
          </p:nvPr>
        </p:nvSpPr>
        <p:spPr>
          <a:xfrm>
            <a:off x="9142869" y="2187915"/>
            <a:ext cx="2328334" cy="1744133"/>
          </a:xfrm>
        </p:spPr>
        <p:txBody>
          <a:bodyPr tIns="0" rIns="0" bIns="0" anchor="ctr" anchorCtr="0"/>
          <a:lstStyle>
            <a:lvl1pPr marL="0" indent="0" algn="ctr">
              <a:buNone/>
              <a:defRPr sz="2133"/>
            </a:lvl1pPr>
          </a:lstStyle>
          <a:p>
            <a:endParaRPr lang="en-US" dirty="0"/>
          </a:p>
        </p:txBody>
      </p:sp>
      <p:sp>
        <p:nvSpPr>
          <p:cNvPr id="19" name="Rectangle 18"/>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21" name="TextBox 20"/>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107871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8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Freeform 14"/>
          <p:cNvSpPr/>
          <p:nvPr userDrawn="1"/>
        </p:nvSpPr>
        <p:spPr>
          <a:xfrm>
            <a:off x="-177885" y="-86661"/>
            <a:ext cx="12440414" cy="2058055"/>
          </a:xfrm>
          <a:custGeom>
            <a:avLst/>
            <a:gdLst>
              <a:gd name="connsiteX0" fmla="*/ 0 w 7120868"/>
              <a:gd name="connsiteY0" fmla="*/ 72865 h 4934012"/>
              <a:gd name="connsiteX1" fmla="*/ 31232 w 7120868"/>
              <a:gd name="connsiteY1" fmla="*/ 4934012 h 4934012"/>
              <a:gd name="connsiteX2" fmla="*/ 7089636 w 7120868"/>
              <a:gd name="connsiteY2" fmla="*/ 4590505 h 4934012"/>
              <a:gd name="connsiteX3" fmla="*/ 7120868 w 7120868"/>
              <a:gd name="connsiteY3" fmla="*/ 0 h 4934012"/>
              <a:gd name="connsiteX4" fmla="*/ 0 w 7120868"/>
              <a:gd name="connsiteY4" fmla="*/ 72865 h 4934012"/>
              <a:gd name="connsiteX0" fmla="*/ 0 w 7130909"/>
              <a:gd name="connsiteY0" fmla="*/ 3596901 h 4934012"/>
              <a:gd name="connsiteX1" fmla="*/ 41273 w 7130909"/>
              <a:gd name="connsiteY1" fmla="*/ 4934012 h 4934012"/>
              <a:gd name="connsiteX2" fmla="*/ 7099677 w 7130909"/>
              <a:gd name="connsiteY2" fmla="*/ 4590505 h 4934012"/>
              <a:gd name="connsiteX3" fmla="*/ 7130909 w 7130909"/>
              <a:gd name="connsiteY3" fmla="*/ 0 h 4934012"/>
              <a:gd name="connsiteX4" fmla="*/ 0 w 7130909"/>
              <a:gd name="connsiteY4" fmla="*/ 3596901 h 4934012"/>
              <a:gd name="connsiteX0" fmla="*/ 0 w 7099677"/>
              <a:gd name="connsiteY0" fmla="*/ 62591 h 1399702"/>
              <a:gd name="connsiteX1" fmla="*/ 41273 w 7099677"/>
              <a:gd name="connsiteY1" fmla="*/ 1399702 h 1399702"/>
              <a:gd name="connsiteX2" fmla="*/ 7099677 w 7099677"/>
              <a:gd name="connsiteY2" fmla="*/ 1056195 h 1399702"/>
              <a:gd name="connsiteX3" fmla="*/ 7090745 w 7099677"/>
              <a:gd name="connsiteY3" fmla="*/ 0 h 1399702"/>
              <a:gd name="connsiteX4" fmla="*/ 0 w 7099677"/>
              <a:gd name="connsiteY4" fmla="*/ 62591 h 1399702"/>
              <a:gd name="connsiteX0" fmla="*/ 0 w 7111177"/>
              <a:gd name="connsiteY0" fmla="*/ 226978 h 1564089"/>
              <a:gd name="connsiteX1" fmla="*/ 41273 w 7111177"/>
              <a:gd name="connsiteY1" fmla="*/ 1564089 h 1564089"/>
              <a:gd name="connsiteX2" fmla="*/ 7099677 w 7111177"/>
              <a:gd name="connsiteY2" fmla="*/ 1220582 h 1564089"/>
              <a:gd name="connsiteX3" fmla="*/ 7110828 w 7111177"/>
              <a:gd name="connsiteY3" fmla="*/ 0 h 1564089"/>
              <a:gd name="connsiteX4" fmla="*/ 0 w 7111177"/>
              <a:gd name="connsiteY4" fmla="*/ 226978 h 1564089"/>
              <a:gd name="connsiteX0" fmla="*/ 259959 w 7069904"/>
              <a:gd name="connsiteY0" fmla="*/ 946 h 1564089"/>
              <a:gd name="connsiteX1" fmla="*/ 0 w 7069904"/>
              <a:gd name="connsiteY1" fmla="*/ 1564089 h 1564089"/>
              <a:gd name="connsiteX2" fmla="*/ 7058404 w 7069904"/>
              <a:gd name="connsiteY2" fmla="*/ 1220582 h 1564089"/>
              <a:gd name="connsiteX3" fmla="*/ 7069555 w 7069904"/>
              <a:gd name="connsiteY3" fmla="*/ 0 h 1564089"/>
              <a:gd name="connsiteX4" fmla="*/ 259959 w 7069904"/>
              <a:gd name="connsiteY4" fmla="*/ 946 h 1564089"/>
              <a:gd name="connsiteX0" fmla="*/ 29016 w 6838961"/>
              <a:gd name="connsiteY0" fmla="*/ 946 h 1543541"/>
              <a:gd name="connsiteX1" fmla="*/ 0 w 6838961"/>
              <a:gd name="connsiteY1" fmla="*/ 1543541 h 1543541"/>
              <a:gd name="connsiteX2" fmla="*/ 6827461 w 6838961"/>
              <a:gd name="connsiteY2" fmla="*/ 1220582 h 1543541"/>
              <a:gd name="connsiteX3" fmla="*/ 6838612 w 6838961"/>
              <a:gd name="connsiteY3" fmla="*/ 0 h 1543541"/>
              <a:gd name="connsiteX4" fmla="*/ 29016 w 6838961"/>
              <a:gd name="connsiteY4" fmla="*/ 946 h 154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61" h="1543541">
                <a:moveTo>
                  <a:pt x="29016" y="946"/>
                </a:moveTo>
                <a:lnTo>
                  <a:pt x="0" y="1543541"/>
                </a:lnTo>
                <a:lnTo>
                  <a:pt x="6827461" y="1220582"/>
                </a:lnTo>
                <a:cubicBezTo>
                  <a:pt x="6824484" y="868517"/>
                  <a:pt x="6841589" y="352065"/>
                  <a:pt x="6838612" y="0"/>
                </a:cubicBezTo>
                <a:lnTo>
                  <a:pt x="29016" y="946"/>
                </a:lnTo>
                <a:close/>
              </a:path>
            </a:pathLst>
          </a:custGeom>
          <a:gradFill flip="none" rotWithShape="1">
            <a:gsLst>
              <a:gs pos="0">
                <a:schemeClr val="accent4"/>
              </a:gs>
              <a:gs pos="100000">
                <a:schemeClr val="tx2"/>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srgbClr val="FFFFFF"/>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38" name="Title 1"/>
          <p:cNvSpPr>
            <a:spLocks noGrp="1"/>
          </p:cNvSpPr>
          <p:nvPr>
            <p:ph type="title" hasCustomPrompt="1"/>
          </p:nvPr>
        </p:nvSpPr>
        <p:spPr>
          <a:xfrm>
            <a:off x="650241" y="717422"/>
            <a:ext cx="10863298" cy="663236"/>
          </a:xfrm>
        </p:spPr>
        <p:txBody>
          <a:bodyPr tIns="0" rIns="0" bIns="0">
            <a:noAutofit/>
          </a:bodyPr>
          <a:lstStyle>
            <a:lvl1pPr>
              <a:defRPr sz="3200">
                <a:solidFill>
                  <a:srgbClr val="FFFFFF"/>
                </a:solidFill>
                <a:latin typeface="+mn-lt"/>
              </a:defRPr>
            </a:lvl1pPr>
          </a:lstStyle>
          <a:p>
            <a:r>
              <a:rPr lang="en-US" dirty="0" smtClean="0"/>
              <a:t>Header</a:t>
            </a:r>
            <a:endParaRPr lang="en-US" dirty="0"/>
          </a:p>
        </p:txBody>
      </p:sp>
      <p:sp>
        <p:nvSpPr>
          <p:cNvPr id="39" name="Text Placeholder 3"/>
          <p:cNvSpPr>
            <a:spLocks noGrp="1"/>
          </p:cNvSpPr>
          <p:nvPr>
            <p:ph type="body" sz="quarter" idx="15" hasCustomPrompt="1"/>
          </p:nvPr>
        </p:nvSpPr>
        <p:spPr>
          <a:xfrm>
            <a:off x="639107" y="4186218"/>
            <a:ext cx="2527682" cy="1718420"/>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40" name="Text Placeholder 3"/>
          <p:cNvSpPr>
            <a:spLocks noGrp="1"/>
          </p:cNvSpPr>
          <p:nvPr>
            <p:ph type="body" sz="quarter" idx="17" hasCustomPrompt="1"/>
          </p:nvPr>
        </p:nvSpPr>
        <p:spPr>
          <a:xfrm>
            <a:off x="3440470" y="4186217"/>
            <a:ext cx="2527682" cy="1718419"/>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41" name="Text Placeholder 3"/>
          <p:cNvSpPr>
            <a:spLocks noGrp="1"/>
          </p:cNvSpPr>
          <p:nvPr>
            <p:ph type="body" sz="quarter" idx="19" hasCustomPrompt="1"/>
          </p:nvPr>
        </p:nvSpPr>
        <p:spPr>
          <a:xfrm>
            <a:off x="6241834" y="4186217"/>
            <a:ext cx="2527682" cy="1718419"/>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42" name="Text Placeholder 3"/>
          <p:cNvSpPr>
            <a:spLocks noGrp="1"/>
          </p:cNvSpPr>
          <p:nvPr>
            <p:ph type="body" sz="quarter" idx="21" hasCustomPrompt="1"/>
          </p:nvPr>
        </p:nvSpPr>
        <p:spPr>
          <a:xfrm>
            <a:off x="9043197" y="4186217"/>
            <a:ext cx="2527682" cy="1718419"/>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43" name="Picture Placeholder 2"/>
          <p:cNvSpPr>
            <a:spLocks noGrp="1"/>
          </p:cNvSpPr>
          <p:nvPr>
            <p:ph type="pic" sz="quarter" idx="22"/>
          </p:nvPr>
        </p:nvSpPr>
        <p:spPr>
          <a:xfrm>
            <a:off x="738779" y="2187915"/>
            <a:ext cx="2328334" cy="1744133"/>
          </a:xfrm>
        </p:spPr>
        <p:txBody>
          <a:bodyPr tIns="0" rIns="0" bIns="0" anchor="ctr" anchorCtr="0"/>
          <a:lstStyle>
            <a:lvl1pPr marL="0" indent="0" algn="ctr">
              <a:buNone/>
              <a:defRPr sz="2133"/>
            </a:lvl1pPr>
          </a:lstStyle>
          <a:p>
            <a:endParaRPr lang="en-US" dirty="0"/>
          </a:p>
        </p:txBody>
      </p:sp>
      <p:sp>
        <p:nvSpPr>
          <p:cNvPr id="44" name="Picture Placeholder 2"/>
          <p:cNvSpPr>
            <a:spLocks noGrp="1"/>
          </p:cNvSpPr>
          <p:nvPr>
            <p:ph type="pic" sz="quarter" idx="23"/>
          </p:nvPr>
        </p:nvSpPr>
        <p:spPr>
          <a:xfrm>
            <a:off x="3540142" y="2187915"/>
            <a:ext cx="2328334" cy="1744133"/>
          </a:xfrm>
        </p:spPr>
        <p:txBody>
          <a:bodyPr tIns="0" rIns="0" bIns="0" anchor="ctr" anchorCtr="0"/>
          <a:lstStyle>
            <a:lvl1pPr marL="0" indent="0" algn="ctr">
              <a:buNone/>
              <a:defRPr sz="2133"/>
            </a:lvl1pPr>
          </a:lstStyle>
          <a:p>
            <a:endParaRPr lang="en-US" dirty="0"/>
          </a:p>
        </p:txBody>
      </p:sp>
      <p:sp>
        <p:nvSpPr>
          <p:cNvPr id="45" name="Picture Placeholder 2"/>
          <p:cNvSpPr>
            <a:spLocks noGrp="1"/>
          </p:cNvSpPr>
          <p:nvPr>
            <p:ph type="pic" sz="quarter" idx="24"/>
          </p:nvPr>
        </p:nvSpPr>
        <p:spPr>
          <a:xfrm>
            <a:off x="6341506" y="2187915"/>
            <a:ext cx="2328334" cy="1744133"/>
          </a:xfrm>
        </p:spPr>
        <p:txBody>
          <a:bodyPr tIns="0" rIns="0" bIns="0" anchor="ctr" anchorCtr="0"/>
          <a:lstStyle>
            <a:lvl1pPr marL="0" indent="0" algn="ctr">
              <a:buNone/>
              <a:defRPr sz="2133"/>
            </a:lvl1pPr>
          </a:lstStyle>
          <a:p>
            <a:endParaRPr lang="en-US"/>
          </a:p>
        </p:txBody>
      </p:sp>
      <p:sp>
        <p:nvSpPr>
          <p:cNvPr id="46" name="Picture Placeholder 2"/>
          <p:cNvSpPr>
            <a:spLocks noGrp="1"/>
          </p:cNvSpPr>
          <p:nvPr>
            <p:ph type="pic" sz="quarter" idx="25"/>
          </p:nvPr>
        </p:nvSpPr>
        <p:spPr>
          <a:xfrm>
            <a:off x="9142869" y="2187915"/>
            <a:ext cx="2328334" cy="1744133"/>
          </a:xfrm>
        </p:spPr>
        <p:txBody>
          <a:bodyPr tIns="0" rIns="0" bIns="0" anchor="ctr" anchorCtr="0"/>
          <a:lstStyle>
            <a:lvl1pPr marL="0" indent="0" algn="ctr">
              <a:buNone/>
              <a:defRPr sz="2133"/>
            </a:lvl1pPr>
          </a:lstStyle>
          <a:p>
            <a:endParaRPr lang="en-US" dirty="0"/>
          </a:p>
        </p:txBody>
      </p:sp>
      <p:sp>
        <p:nvSpPr>
          <p:cNvPr id="18" name="Rectangle 17"/>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9" name="TextBox 18"/>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201709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9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Freeform 14"/>
          <p:cNvSpPr/>
          <p:nvPr userDrawn="1"/>
        </p:nvSpPr>
        <p:spPr>
          <a:xfrm>
            <a:off x="-177885" y="-86661"/>
            <a:ext cx="12440414" cy="2058055"/>
          </a:xfrm>
          <a:custGeom>
            <a:avLst/>
            <a:gdLst>
              <a:gd name="connsiteX0" fmla="*/ 0 w 7120868"/>
              <a:gd name="connsiteY0" fmla="*/ 72865 h 4934012"/>
              <a:gd name="connsiteX1" fmla="*/ 31232 w 7120868"/>
              <a:gd name="connsiteY1" fmla="*/ 4934012 h 4934012"/>
              <a:gd name="connsiteX2" fmla="*/ 7089636 w 7120868"/>
              <a:gd name="connsiteY2" fmla="*/ 4590505 h 4934012"/>
              <a:gd name="connsiteX3" fmla="*/ 7120868 w 7120868"/>
              <a:gd name="connsiteY3" fmla="*/ 0 h 4934012"/>
              <a:gd name="connsiteX4" fmla="*/ 0 w 7120868"/>
              <a:gd name="connsiteY4" fmla="*/ 72865 h 4934012"/>
              <a:gd name="connsiteX0" fmla="*/ 0 w 7130909"/>
              <a:gd name="connsiteY0" fmla="*/ 3596901 h 4934012"/>
              <a:gd name="connsiteX1" fmla="*/ 41273 w 7130909"/>
              <a:gd name="connsiteY1" fmla="*/ 4934012 h 4934012"/>
              <a:gd name="connsiteX2" fmla="*/ 7099677 w 7130909"/>
              <a:gd name="connsiteY2" fmla="*/ 4590505 h 4934012"/>
              <a:gd name="connsiteX3" fmla="*/ 7130909 w 7130909"/>
              <a:gd name="connsiteY3" fmla="*/ 0 h 4934012"/>
              <a:gd name="connsiteX4" fmla="*/ 0 w 7130909"/>
              <a:gd name="connsiteY4" fmla="*/ 3596901 h 4934012"/>
              <a:gd name="connsiteX0" fmla="*/ 0 w 7099677"/>
              <a:gd name="connsiteY0" fmla="*/ 62591 h 1399702"/>
              <a:gd name="connsiteX1" fmla="*/ 41273 w 7099677"/>
              <a:gd name="connsiteY1" fmla="*/ 1399702 h 1399702"/>
              <a:gd name="connsiteX2" fmla="*/ 7099677 w 7099677"/>
              <a:gd name="connsiteY2" fmla="*/ 1056195 h 1399702"/>
              <a:gd name="connsiteX3" fmla="*/ 7090745 w 7099677"/>
              <a:gd name="connsiteY3" fmla="*/ 0 h 1399702"/>
              <a:gd name="connsiteX4" fmla="*/ 0 w 7099677"/>
              <a:gd name="connsiteY4" fmla="*/ 62591 h 1399702"/>
              <a:gd name="connsiteX0" fmla="*/ 0 w 7111177"/>
              <a:gd name="connsiteY0" fmla="*/ 226978 h 1564089"/>
              <a:gd name="connsiteX1" fmla="*/ 41273 w 7111177"/>
              <a:gd name="connsiteY1" fmla="*/ 1564089 h 1564089"/>
              <a:gd name="connsiteX2" fmla="*/ 7099677 w 7111177"/>
              <a:gd name="connsiteY2" fmla="*/ 1220582 h 1564089"/>
              <a:gd name="connsiteX3" fmla="*/ 7110828 w 7111177"/>
              <a:gd name="connsiteY3" fmla="*/ 0 h 1564089"/>
              <a:gd name="connsiteX4" fmla="*/ 0 w 7111177"/>
              <a:gd name="connsiteY4" fmla="*/ 226978 h 1564089"/>
              <a:gd name="connsiteX0" fmla="*/ 259959 w 7069904"/>
              <a:gd name="connsiteY0" fmla="*/ 946 h 1564089"/>
              <a:gd name="connsiteX1" fmla="*/ 0 w 7069904"/>
              <a:gd name="connsiteY1" fmla="*/ 1564089 h 1564089"/>
              <a:gd name="connsiteX2" fmla="*/ 7058404 w 7069904"/>
              <a:gd name="connsiteY2" fmla="*/ 1220582 h 1564089"/>
              <a:gd name="connsiteX3" fmla="*/ 7069555 w 7069904"/>
              <a:gd name="connsiteY3" fmla="*/ 0 h 1564089"/>
              <a:gd name="connsiteX4" fmla="*/ 259959 w 7069904"/>
              <a:gd name="connsiteY4" fmla="*/ 946 h 1564089"/>
              <a:gd name="connsiteX0" fmla="*/ 29016 w 6838961"/>
              <a:gd name="connsiteY0" fmla="*/ 946 h 1543541"/>
              <a:gd name="connsiteX1" fmla="*/ 0 w 6838961"/>
              <a:gd name="connsiteY1" fmla="*/ 1543541 h 1543541"/>
              <a:gd name="connsiteX2" fmla="*/ 6827461 w 6838961"/>
              <a:gd name="connsiteY2" fmla="*/ 1220582 h 1543541"/>
              <a:gd name="connsiteX3" fmla="*/ 6838612 w 6838961"/>
              <a:gd name="connsiteY3" fmla="*/ 0 h 1543541"/>
              <a:gd name="connsiteX4" fmla="*/ 29016 w 6838961"/>
              <a:gd name="connsiteY4" fmla="*/ 946 h 154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61" h="1543541">
                <a:moveTo>
                  <a:pt x="29016" y="946"/>
                </a:moveTo>
                <a:lnTo>
                  <a:pt x="0" y="1543541"/>
                </a:lnTo>
                <a:lnTo>
                  <a:pt x="6827461" y="1220582"/>
                </a:lnTo>
                <a:cubicBezTo>
                  <a:pt x="6824484" y="868517"/>
                  <a:pt x="6841589" y="352065"/>
                  <a:pt x="6838612" y="0"/>
                </a:cubicBezTo>
                <a:lnTo>
                  <a:pt x="29016" y="946"/>
                </a:lnTo>
                <a:close/>
              </a:path>
            </a:pathLst>
          </a:custGeom>
          <a:gradFill flip="none" rotWithShape="1">
            <a:gsLst>
              <a:gs pos="0">
                <a:srgbClr val="E22729"/>
              </a:gs>
              <a:gs pos="100000">
                <a:srgbClr val="FBC926"/>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srgbClr val="FFFFFF"/>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38" name="Title 1"/>
          <p:cNvSpPr>
            <a:spLocks noGrp="1"/>
          </p:cNvSpPr>
          <p:nvPr>
            <p:ph type="title" hasCustomPrompt="1"/>
          </p:nvPr>
        </p:nvSpPr>
        <p:spPr>
          <a:xfrm>
            <a:off x="650241" y="717422"/>
            <a:ext cx="10863298" cy="663236"/>
          </a:xfrm>
        </p:spPr>
        <p:txBody>
          <a:bodyPr tIns="0" rIns="0" bIns="0">
            <a:noAutofit/>
          </a:bodyPr>
          <a:lstStyle>
            <a:lvl1pPr>
              <a:defRPr sz="3200">
                <a:solidFill>
                  <a:srgbClr val="FFFFFF"/>
                </a:solidFill>
                <a:latin typeface="+mn-lt"/>
              </a:defRPr>
            </a:lvl1pPr>
          </a:lstStyle>
          <a:p>
            <a:r>
              <a:rPr lang="en-US" dirty="0" smtClean="0"/>
              <a:t>Header</a:t>
            </a:r>
            <a:endParaRPr lang="en-US" dirty="0"/>
          </a:p>
        </p:txBody>
      </p:sp>
      <p:sp>
        <p:nvSpPr>
          <p:cNvPr id="39" name="Text Placeholder 3"/>
          <p:cNvSpPr>
            <a:spLocks noGrp="1"/>
          </p:cNvSpPr>
          <p:nvPr>
            <p:ph type="body" sz="quarter" idx="15" hasCustomPrompt="1"/>
          </p:nvPr>
        </p:nvSpPr>
        <p:spPr>
          <a:xfrm>
            <a:off x="639107" y="4186218"/>
            <a:ext cx="2527682" cy="1718420"/>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40" name="Text Placeholder 3"/>
          <p:cNvSpPr>
            <a:spLocks noGrp="1"/>
          </p:cNvSpPr>
          <p:nvPr>
            <p:ph type="body" sz="quarter" idx="17" hasCustomPrompt="1"/>
          </p:nvPr>
        </p:nvSpPr>
        <p:spPr>
          <a:xfrm>
            <a:off x="3440470" y="4186217"/>
            <a:ext cx="2527682" cy="1718419"/>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41" name="Text Placeholder 3"/>
          <p:cNvSpPr>
            <a:spLocks noGrp="1"/>
          </p:cNvSpPr>
          <p:nvPr>
            <p:ph type="body" sz="quarter" idx="19" hasCustomPrompt="1"/>
          </p:nvPr>
        </p:nvSpPr>
        <p:spPr>
          <a:xfrm>
            <a:off x="6241834" y="4186217"/>
            <a:ext cx="2527682" cy="1718419"/>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42" name="Text Placeholder 3"/>
          <p:cNvSpPr>
            <a:spLocks noGrp="1"/>
          </p:cNvSpPr>
          <p:nvPr>
            <p:ph type="body" sz="quarter" idx="21" hasCustomPrompt="1"/>
          </p:nvPr>
        </p:nvSpPr>
        <p:spPr>
          <a:xfrm>
            <a:off x="9043197" y="4186217"/>
            <a:ext cx="2527682" cy="1718419"/>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43" name="Picture Placeholder 2"/>
          <p:cNvSpPr>
            <a:spLocks noGrp="1"/>
          </p:cNvSpPr>
          <p:nvPr>
            <p:ph type="pic" sz="quarter" idx="22"/>
          </p:nvPr>
        </p:nvSpPr>
        <p:spPr>
          <a:xfrm>
            <a:off x="738779" y="2187915"/>
            <a:ext cx="2328334" cy="1744133"/>
          </a:xfrm>
        </p:spPr>
        <p:txBody>
          <a:bodyPr tIns="0" rIns="0" bIns="0" anchor="ctr" anchorCtr="0"/>
          <a:lstStyle>
            <a:lvl1pPr marL="0" indent="0" algn="ctr">
              <a:buNone/>
              <a:defRPr sz="2133"/>
            </a:lvl1pPr>
          </a:lstStyle>
          <a:p>
            <a:endParaRPr lang="en-US" dirty="0"/>
          </a:p>
        </p:txBody>
      </p:sp>
      <p:sp>
        <p:nvSpPr>
          <p:cNvPr id="44" name="Picture Placeholder 2"/>
          <p:cNvSpPr>
            <a:spLocks noGrp="1"/>
          </p:cNvSpPr>
          <p:nvPr>
            <p:ph type="pic" sz="quarter" idx="23"/>
          </p:nvPr>
        </p:nvSpPr>
        <p:spPr>
          <a:xfrm>
            <a:off x="3540142" y="2187915"/>
            <a:ext cx="2328334" cy="1744133"/>
          </a:xfrm>
        </p:spPr>
        <p:txBody>
          <a:bodyPr tIns="0" rIns="0" bIns="0" anchor="ctr" anchorCtr="0"/>
          <a:lstStyle>
            <a:lvl1pPr marL="0" indent="0" algn="ctr">
              <a:buNone/>
              <a:defRPr sz="2133"/>
            </a:lvl1pPr>
          </a:lstStyle>
          <a:p>
            <a:endParaRPr lang="en-US" dirty="0"/>
          </a:p>
        </p:txBody>
      </p:sp>
      <p:sp>
        <p:nvSpPr>
          <p:cNvPr id="45" name="Picture Placeholder 2"/>
          <p:cNvSpPr>
            <a:spLocks noGrp="1"/>
          </p:cNvSpPr>
          <p:nvPr>
            <p:ph type="pic" sz="quarter" idx="24"/>
          </p:nvPr>
        </p:nvSpPr>
        <p:spPr>
          <a:xfrm>
            <a:off x="6341506" y="2187915"/>
            <a:ext cx="2328334" cy="1744133"/>
          </a:xfrm>
        </p:spPr>
        <p:txBody>
          <a:bodyPr tIns="0" rIns="0" bIns="0" anchor="ctr" anchorCtr="0"/>
          <a:lstStyle>
            <a:lvl1pPr marL="0" indent="0" algn="ctr">
              <a:buNone/>
              <a:defRPr sz="2133"/>
            </a:lvl1pPr>
          </a:lstStyle>
          <a:p>
            <a:endParaRPr lang="en-US"/>
          </a:p>
        </p:txBody>
      </p:sp>
      <p:sp>
        <p:nvSpPr>
          <p:cNvPr id="46" name="Picture Placeholder 2"/>
          <p:cNvSpPr>
            <a:spLocks noGrp="1"/>
          </p:cNvSpPr>
          <p:nvPr>
            <p:ph type="pic" sz="quarter" idx="25"/>
          </p:nvPr>
        </p:nvSpPr>
        <p:spPr>
          <a:xfrm>
            <a:off x="9142869" y="2187915"/>
            <a:ext cx="2328334" cy="1744133"/>
          </a:xfrm>
        </p:spPr>
        <p:txBody>
          <a:bodyPr tIns="0" rIns="0" bIns="0" anchor="ctr" anchorCtr="0"/>
          <a:lstStyle>
            <a:lvl1pPr marL="0" indent="0" algn="ctr">
              <a:buNone/>
              <a:defRPr sz="2133"/>
            </a:lvl1pPr>
          </a:lstStyle>
          <a:p>
            <a:endParaRPr lang="en-US" dirty="0"/>
          </a:p>
        </p:txBody>
      </p:sp>
      <p:sp>
        <p:nvSpPr>
          <p:cNvPr id="18" name="Rectangle 17"/>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9" name="TextBox 18"/>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119912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3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Freeform 14"/>
          <p:cNvSpPr/>
          <p:nvPr userDrawn="1"/>
        </p:nvSpPr>
        <p:spPr>
          <a:xfrm>
            <a:off x="-177885" y="-86661"/>
            <a:ext cx="12440414" cy="2058055"/>
          </a:xfrm>
          <a:custGeom>
            <a:avLst/>
            <a:gdLst>
              <a:gd name="connsiteX0" fmla="*/ 0 w 7120868"/>
              <a:gd name="connsiteY0" fmla="*/ 72865 h 4934012"/>
              <a:gd name="connsiteX1" fmla="*/ 31232 w 7120868"/>
              <a:gd name="connsiteY1" fmla="*/ 4934012 h 4934012"/>
              <a:gd name="connsiteX2" fmla="*/ 7089636 w 7120868"/>
              <a:gd name="connsiteY2" fmla="*/ 4590505 h 4934012"/>
              <a:gd name="connsiteX3" fmla="*/ 7120868 w 7120868"/>
              <a:gd name="connsiteY3" fmla="*/ 0 h 4934012"/>
              <a:gd name="connsiteX4" fmla="*/ 0 w 7120868"/>
              <a:gd name="connsiteY4" fmla="*/ 72865 h 4934012"/>
              <a:gd name="connsiteX0" fmla="*/ 0 w 7130909"/>
              <a:gd name="connsiteY0" fmla="*/ 3596901 h 4934012"/>
              <a:gd name="connsiteX1" fmla="*/ 41273 w 7130909"/>
              <a:gd name="connsiteY1" fmla="*/ 4934012 h 4934012"/>
              <a:gd name="connsiteX2" fmla="*/ 7099677 w 7130909"/>
              <a:gd name="connsiteY2" fmla="*/ 4590505 h 4934012"/>
              <a:gd name="connsiteX3" fmla="*/ 7130909 w 7130909"/>
              <a:gd name="connsiteY3" fmla="*/ 0 h 4934012"/>
              <a:gd name="connsiteX4" fmla="*/ 0 w 7130909"/>
              <a:gd name="connsiteY4" fmla="*/ 3596901 h 4934012"/>
              <a:gd name="connsiteX0" fmla="*/ 0 w 7099677"/>
              <a:gd name="connsiteY0" fmla="*/ 62591 h 1399702"/>
              <a:gd name="connsiteX1" fmla="*/ 41273 w 7099677"/>
              <a:gd name="connsiteY1" fmla="*/ 1399702 h 1399702"/>
              <a:gd name="connsiteX2" fmla="*/ 7099677 w 7099677"/>
              <a:gd name="connsiteY2" fmla="*/ 1056195 h 1399702"/>
              <a:gd name="connsiteX3" fmla="*/ 7090745 w 7099677"/>
              <a:gd name="connsiteY3" fmla="*/ 0 h 1399702"/>
              <a:gd name="connsiteX4" fmla="*/ 0 w 7099677"/>
              <a:gd name="connsiteY4" fmla="*/ 62591 h 1399702"/>
              <a:gd name="connsiteX0" fmla="*/ 0 w 7111177"/>
              <a:gd name="connsiteY0" fmla="*/ 226978 h 1564089"/>
              <a:gd name="connsiteX1" fmla="*/ 41273 w 7111177"/>
              <a:gd name="connsiteY1" fmla="*/ 1564089 h 1564089"/>
              <a:gd name="connsiteX2" fmla="*/ 7099677 w 7111177"/>
              <a:gd name="connsiteY2" fmla="*/ 1220582 h 1564089"/>
              <a:gd name="connsiteX3" fmla="*/ 7110828 w 7111177"/>
              <a:gd name="connsiteY3" fmla="*/ 0 h 1564089"/>
              <a:gd name="connsiteX4" fmla="*/ 0 w 7111177"/>
              <a:gd name="connsiteY4" fmla="*/ 226978 h 1564089"/>
              <a:gd name="connsiteX0" fmla="*/ 259959 w 7069904"/>
              <a:gd name="connsiteY0" fmla="*/ 946 h 1564089"/>
              <a:gd name="connsiteX1" fmla="*/ 0 w 7069904"/>
              <a:gd name="connsiteY1" fmla="*/ 1564089 h 1564089"/>
              <a:gd name="connsiteX2" fmla="*/ 7058404 w 7069904"/>
              <a:gd name="connsiteY2" fmla="*/ 1220582 h 1564089"/>
              <a:gd name="connsiteX3" fmla="*/ 7069555 w 7069904"/>
              <a:gd name="connsiteY3" fmla="*/ 0 h 1564089"/>
              <a:gd name="connsiteX4" fmla="*/ 259959 w 7069904"/>
              <a:gd name="connsiteY4" fmla="*/ 946 h 1564089"/>
              <a:gd name="connsiteX0" fmla="*/ 29016 w 6838961"/>
              <a:gd name="connsiteY0" fmla="*/ 946 h 1543541"/>
              <a:gd name="connsiteX1" fmla="*/ 0 w 6838961"/>
              <a:gd name="connsiteY1" fmla="*/ 1543541 h 1543541"/>
              <a:gd name="connsiteX2" fmla="*/ 6827461 w 6838961"/>
              <a:gd name="connsiteY2" fmla="*/ 1220582 h 1543541"/>
              <a:gd name="connsiteX3" fmla="*/ 6838612 w 6838961"/>
              <a:gd name="connsiteY3" fmla="*/ 0 h 1543541"/>
              <a:gd name="connsiteX4" fmla="*/ 29016 w 6838961"/>
              <a:gd name="connsiteY4" fmla="*/ 946 h 154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61" h="1543541">
                <a:moveTo>
                  <a:pt x="29016" y="946"/>
                </a:moveTo>
                <a:lnTo>
                  <a:pt x="0" y="1543541"/>
                </a:lnTo>
                <a:lnTo>
                  <a:pt x="6827461" y="1220582"/>
                </a:lnTo>
                <a:cubicBezTo>
                  <a:pt x="6824484" y="868517"/>
                  <a:pt x="6841589" y="352065"/>
                  <a:pt x="6838612" y="0"/>
                </a:cubicBezTo>
                <a:lnTo>
                  <a:pt x="29016" y="946"/>
                </a:lnTo>
                <a:close/>
              </a:path>
            </a:pathLst>
          </a:custGeom>
          <a:gradFill flip="none" rotWithShape="1">
            <a:gsLst>
              <a:gs pos="0">
                <a:schemeClr val="accent5"/>
              </a:gs>
              <a:gs pos="100000">
                <a:schemeClr val="accent2"/>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srgbClr val="FFFFFF"/>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38" name="Title 1"/>
          <p:cNvSpPr>
            <a:spLocks noGrp="1"/>
          </p:cNvSpPr>
          <p:nvPr>
            <p:ph type="title" hasCustomPrompt="1"/>
          </p:nvPr>
        </p:nvSpPr>
        <p:spPr>
          <a:xfrm>
            <a:off x="650241" y="717422"/>
            <a:ext cx="10863298" cy="663236"/>
          </a:xfrm>
        </p:spPr>
        <p:txBody>
          <a:bodyPr tIns="0" rIns="0" bIns="0">
            <a:noAutofit/>
          </a:bodyPr>
          <a:lstStyle>
            <a:lvl1pPr>
              <a:defRPr sz="3200">
                <a:solidFill>
                  <a:srgbClr val="FFFFFF"/>
                </a:solidFill>
                <a:latin typeface="+mn-lt"/>
              </a:defRPr>
            </a:lvl1pPr>
          </a:lstStyle>
          <a:p>
            <a:r>
              <a:rPr lang="en-US" dirty="0" smtClean="0"/>
              <a:t>Header</a:t>
            </a:r>
            <a:endParaRPr lang="en-US" dirty="0"/>
          </a:p>
        </p:txBody>
      </p:sp>
      <p:sp>
        <p:nvSpPr>
          <p:cNvPr id="39" name="Text Placeholder 3"/>
          <p:cNvSpPr>
            <a:spLocks noGrp="1"/>
          </p:cNvSpPr>
          <p:nvPr>
            <p:ph type="body" sz="quarter" idx="15" hasCustomPrompt="1"/>
          </p:nvPr>
        </p:nvSpPr>
        <p:spPr>
          <a:xfrm>
            <a:off x="639107" y="4186218"/>
            <a:ext cx="2527682" cy="1718420"/>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40" name="Text Placeholder 3"/>
          <p:cNvSpPr>
            <a:spLocks noGrp="1"/>
          </p:cNvSpPr>
          <p:nvPr>
            <p:ph type="body" sz="quarter" idx="17" hasCustomPrompt="1"/>
          </p:nvPr>
        </p:nvSpPr>
        <p:spPr>
          <a:xfrm>
            <a:off x="3440470" y="4186217"/>
            <a:ext cx="2527682" cy="1718419"/>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41" name="Text Placeholder 3"/>
          <p:cNvSpPr>
            <a:spLocks noGrp="1"/>
          </p:cNvSpPr>
          <p:nvPr>
            <p:ph type="body" sz="quarter" idx="19" hasCustomPrompt="1"/>
          </p:nvPr>
        </p:nvSpPr>
        <p:spPr>
          <a:xfrm>
            <a:off x="6241834" y="4186217"/>
            <a:ext cx="2527682" cy="1718419"/>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42" name="Text Placeholder 3"/>
          <p:cNvSpPr>
            <a:spLocks noGrp="1"/>
          </p:cNvSpPr>
          <p:nvPr>
            <p:ph type="body" sz="quarter" idx="21" hasCustomPrompt="1"/>
          </p:nvPr>
        </p:nvSpPr>
        <p:spPr>
          <a:xfrm>
            <a:off x="9043197" y="4186217"/>
            <a:ext cx="2527682" cy="1718419"/>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43" name="Picture Placeholder 2"/>
          <p:cNvSpPr>
            <a:spLocks noGrp="1"/>
          </p:cNvSpPr>
          <p:nvPr>
            <p:ph type="pic" sz="quarter" idx="22"/>
          </p:nvPr>
        </p:nvSpPr>
        <p:spPr>
          <a:xfrm>
            <a:off x="738779" y="2187915"/>
            <a:ext cx="2328334" cy="1744133"/>
          </a:xfrm>
        </p:spPr>
        <p:txBody>
          <a:bodyPr tIns="0" rIns="0" bIns="0" anchor="ctr" anchorCtr="0"/>
          <a:lstStyle>
            <a:lvl1pPr marL="0" indent="0" algn="ctr">
              <a:buNone/>
              <a:defRPr sz="2133"/>
            </a:lvl1pPr>
          </a:lstStyle>
          <a:p>
            <a:endParaRPr lang="en-US" dirty="0"/>
          </a:p>
        </p:txBody>
      </p:sp>
      <p:sp>
        <p:nvSpPr>
          <p:cNvPr id="44" name="Picture Placeholder 2"/>
          <p:cNvSpPr>
            <a:spLocks noGrp="1"/>
          </p:cNvSpPr>
          <p:nvPr>
            <p:ph type="pic" sz="quarter" idx="23"/>
          </p:nvPr>
        </p:nvSpPr>
        <p:spPr>
          <a:xfrm>
            <a:off x="3540142" y="2187915"/>
            <a:ext cx="2328334" cy="1744133"/>
          </a:xfrm>
        </p:spPr>
        <p:txBody>
          <a:bodyPr tIns="0" rIns="0" bIns="0" anchor="ctr" anchorCtr="0"/>
          <a:lstStyle>
            <a:lvl1pPr marL="0" indent="0" algn="ctr">
              <a:buNone/>
              <a:defRPr sz="2133"/>
            </a:lvl1pPr>
          </a:lstStyle>
          <a:p>
            <a:endParaRPr lang="en-US" dirty="0"/>
          </a:p>
        </p:txBody>
      </p:sp>
      <p:sp>
        <p:nvSpPr>
          <p:cNvPr id="45" name="Picture Placeholder 2"/>
          <p:cNvSpPr>
            <a:spLocks noGrp="1"/>
          </p:cNvSpPr>
          <p:nvPr>
            <p:ph type="pic" sz="quarter" idx="24"/>
          </p:nvPr>
        </p:nvSpPr>
        <p:spPr>
          <a:xfrm>
            <a:off x="6341506" y="2187915"/>
            <a:ext cx="2328334" cy="1744133"/>
          </a:xfrm>
        </p:spPr>
        <p:txBody>
          <a:bodyPr tIns="0" rIns="0" bIns="0" anchor="ctr" anchorCtr="0"/>
          <a:lstStyle>
            <a:lvl1pPr marL="0" indent="0" algn="ctr">
              <a:buNone/>
              <a:defRPr sz="2133"/>
            </a:lvl1pPr>
          </a:lstStyle>
          <a:p>
            <a:endParaRPr lang="en-US"/>
          </a:p>
        </p:txBody>
      </p:sp>
      <p:sp>
        <p:nvSpPr>
          <p:cNvPr id="46" name="Picture Placeholder 2"/>
          <p:cNvSpPr>
            <a:spLocks noGrp="1"/>
          </p:cNvSpPr>
          <p:nvPr>
            <p:ph type="pic" sz="quarter" idx="25"/>
          </p:nvPr>
        </p:nvSpPr>
        <p:spPr>
          <a:xfrm>
            <a:off x="9142869" y="2187915"/>
            <a:ext cx="2328334" cy="1744133"/>
          </a:xfrm>
        </p:spPr>
        <p:txBody>
          <a:bodyPr tIns="0" rIns="0" bIns="0" anchor="ctr" anchorCtr="0"/>
          <a:lstStyle>
            <a:lvl1pPr marL="0" indent="0" algn="ctr">
              <a:buNone/>
              <a:defRPr sz="2133"/>
            </a:lvl1pPr>
          </a:lstStyle>
          <a:p>
            <a:endParaRPr lang="en-US" dirty="0"/>
          </a:p>
        </p:txBody>
      </p:sp>
      <p:sp>
        <p:nvSpPr>
          <p:cNvPr id="18" name="Rectangle 17"/>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9" name="TextBox 18"/>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CE82310D-9DC7-4ED2-B2C9-2D7CBAFB9AEE}" type="datetime1">
              <a:rPr lang="en-US" sz="800" smtClean="0">
                <a:solidFill>
                  <a:srgbClr val="4D4F53"/>
                </a:solidFill>
              </a:rPr>
              <a:pPr defTabSz="609585"/>
              <a:t>3/8/2017</a:t>
            </a:fld>
            <a:endParaRPr lang="en-US" sz="1200" dirty="0" smtClean="0">
              <a:solidFill>
                <a:srgbClr val="4D4F53"/>
              </a:solidFill>
            </a:endParaRPr>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103680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4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Freeform 14"/>
          <p:cNvSpPr/>
          <p:nvPr userDrawn="1"/>
        </p:nvSpPr>
        <p:spPr>
          <a:xfrm>
            <a:off x="-177885" y="-86661"/>
            <a:ext cx="12440414" cy="2058055"/>
          </a:xfrm>
          <a:custGeom>
            <a:avLst/>
            <a:gdLst>
              <a:gd name="connsiteX0" fmla="*/ 0 w 7120868"/>
              <a:gd name="connsiteY0" fmla="*/ 72865 h 4934012"/>
              <a:gd name="connsiteX1" fmla="*/ 31232 w 7120868"/>
              <a:gd name="connsiteY1" fmla="*/ 4934012 h 4934012"/>
              <a:gd name="connsiteX2" fmla="*/ 7089636 w 7120868"/>
              <a:gd name="connsiteY2" fmla="*/ 4590505 h 4934012"/>
              <a:gd name="connsiteX3" fmla="*/ 7120868 w 7120868"/>
              <a:gd name="connsiteY3" fmla="*/ 0 h 4934012"/>
              <a:gd name="connsiteX4" fmla="*/ 0 w 7120868"/>
              <a:gd name="connsiteY4" fmla="*/ 72865 h 4934012"/>
              <a:gd name="connsiteX0" fmla="*/ 0 w 7130909"/>
              <a:gd name="connsiteY0" fmla="*/ 3596901 h 4934012"/>
              <a:gd name="connsiteX1" fmla="*/ 41273 w 7130909"/>
              <a:gd name="connsiteY1" fmla="*/ 4934012 h 4934012"/>
              <a:gd name="connsiteX2" fmla="*/ 7099677 w 7130909"/>
              <a:gd name="connsiteY2" fmla="*/ 4590505 h 4934012"/>
              <a:gd name="connsiteX3" fmla="*/ 7130909 w 7130909"/>
              <a:gd name="connsiteY3" fmla="*/ 0 h 4934012"/>
              <a:gd name="connsiteX4" fmla="*/ 0 w 7130909"/>
              <a:gd name="connsiteY4" fmla="*/ 3596901 h 4934012"/>
              <a:gd name="connsiteX0" fmla="*/ 0 w 7099677"/>
              <a:gd name="connsiteY0" fmla="*/ 62591 h 1399702"/>
              <a:gd name="connsiteX1" fmla="*/ 41273 w 7099677"/>
              <a:gd name="connsiteY1" fmla="*/ 1399702 h 1399702"/>
              <a:gd name="connsiteX2" fmla="*/ 7099677 w 7099677"/>
              <a:gd name="connsiteY2" fmla="*/ 1056195 h 1399702"/>
              <a:gd name="connsiteX3" fmla="*/ 7090745 w 7099677"/>
              <a:gd name="connsiteY3" fmla="*/ 0 h 1399702"/>
              <a:gd name="connsiteX4" fmla="*/ 0 w 7099677"/>
              <a:gd name="connsiteY4" fmla="*/ 62591 h 1399702"/>
              <a:gd name="connsiteX0" fmla="*/ 0 w 7111177"/>
              <a:gd name="connsiteY0" fmla="*/ 226978 h 1564089"/>
              <a:gd name="connsiteX1" fmla="*/ 41273 w 7111177"/>
              <a:gd name="connsiteY1" fmla="*/ 1564089 h 1564089"/>
              <a:gd name="connsiteX2" fmla="*/ 7099677 w 7111177"/>
              <a:gd name="connsiteY2" fmla="*/ 1220582 h 1564089"/>
              <a:gd name="connsiteX3" fmla="*/ 7110828 w 7111177"/>
              <a:gd name="connsiteY3" fmla="*/ 0 h 1564089"/>
              <a:gd name="connsiteX4" fmla="*/ 0 w 7111177"/>
              <a:gd name="connsiteY4" fmla="*/ 226978 h 1564089"/>
              <a:gd name="connsiteX0" fmla="*/ 259959 w 7069904"/>
              <a:gd name="connsiteY0" fmla="*/ 946 h 1564089"/>
              <a:gd name="connsiteX1" fmla="*/ 0 w 7069904"/>
              <a:gd name="connsiteY1" fmla="*/ 1564089 h 1564089"/>
              <a:gd name="connsiteX2" fmla="*/ 7058404 w 7069904"/>
              <a:gd name="connsiteY2" fmla="*/ 1220582 h 1564089"/>
              <a:gd name="connsiteX3" fmla="*/ 7069555 w 7069904"/>
              <a:gd name="connsiteY3" fmla="*/ 0 h 1564089"/>
              <a:gd name="connsiteX4" fmla="*/ 259959 w 7069904"/>
              <a:gd name="connsiteY4" fmla="*/ 946 h 1564089"/>
              <a:gd name="connsiteX0" fmla="*/ 29016 w 6838961"/>
              <a:gd name="connsiteY0" fmla="*/ 946 h 1543541"/>
              <a:gd name="connsiteX1" fmla="*/ 0 w 6838961"/>
              <a:gd name="connsiteY1" fmla="*/ 1543541 h 1543541"/>
              <a:gd name="connsiteX2" fmla="*/ 6827461 w 6838961"/>
              <a:gd name="connsiteY2" fmla="*/ 1220582 h 1543541"/>
              <a:gd name="connsiteX3" fmla="*/ 6838612 w 6838961"/>
              <a:gd name="connsiteY3" fmla="*/ 0 h 1543541"/>
              <a:gd name="connsiteX4" fmla="*/ 29016 w 6838961"/>
              <a:gd name="connsiteY4" fmla="*/ 946 h 154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61" h="1543541">
                <a:moveTo>
                  <a:pt x="29016" y="946"/>
                </a:moveTo>
                <a:lnTo>
                  <a:pt x="0" y="1543541"/>
                </a:lnTo>
                <a:lnTo>
                  <a:pt x="6827461" y="1220582"/>
                </a:lnTo>
                <a:cubicBezTo>
                  <a:pt x="6824484" y="868517"/>
                  <a:pt x="6841589" y="352065"/>
                  <a:pt x="6838612" y="0"/>
                </a:cubicBezTo>
                <a:lnTo>
                  <a:pt x="29016" y="946"/>
                </a:lnTo>
                <a:close/>
              </a:path>
            </a:pathLst>
          </a:custGeom>
          <a:gradFill flip="none" rotWithShape="1">
            <a:gsLst>
              <a:gs pos="0">
                <a:schemeClr val="tx2"/>
              </a:gs>
              <a:gs pos="100000">
                <a:schemeClr val="accent1"/>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srgbClr val="FFFFFF"/>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18" name="Text Placeholder 3"/>
          <p:cNvSpPr>
            <a:spLocks noGrp="1"/>
          </p:cNvSpPr>
          <p:nvPr>
            <p:ph type="body" sz="quarter" idx="15" hasCustomPrompt="1"/>
          </p:nvPr>
        </p:nvSpPr>
        <p:spPr>
          <a:xfrm>
            <a:off x="639107" y="4186218"/>
            <a:ext cx="2527682" cy="1718420"/>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20" name="Text Placeholder 3"/>
          <p:cNvSpPr>
            <a:spLocks noGrp="1"/>
          </p:cNvSpPr>
          <p:nvPr>
            <p:ph type="body" sz="quarter" idx="17" hasCustomPrompt="1"/>
          </p:nvPr>
        </p:nvSpPr>
        <p:spPr>
          <a:xfrm>
            <a:off x="3440470" y="4186217"/>
            <a:ext cx="2527682" cy="1718419"/>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22" name="Text Placeholder 3"/>
          <p:cNvSpPr>
            <a:spLocks noGrp="1"/>
          </p:cNvSpPr>
          <p:nvPr>
            <p:ph type="body" sz="quarter" idx="19" hasCustomPrompt="1"/>
          </p:nvPr>
        </p:nvSpPr>
        <p:spPr>
          <a:xfrm>
            <a:off x="6241834" y="4186217"/>
            <a:ext cx="2527682" cy="1718419"/>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29" name="Text Placeholder 3"/>
          <p:cNvSpPr>
            <a:spLocks noGrp="1"/>
          </p:cNvSpPr>
          <p:nvPr>
            <p:ph type="body" sz="quarter" idx="21" hasCustomPrompt="1"/>
          </p:nvPr>
        </p:nvSpPr>
        <p:spPr>
          <a:xfrm>
            <a:off x="9043197" y="4186217"/>
            <a:ext cx="2527682" cy="1718419"/>
          </a:xfrm>
        </p:spPr>
        <p:txBody>
          <a:bodyPr tIns="0" rIns="0" bIns="0"/>
          <a:lstStyle>
            <a:lvl1pPr marL="0" indent="0">
              <a:buNone/>
              <a:defRPr sz="1467" b="0" i="0">
                <a:solidFill>
                  <a:schemeClr val="tx1"/>
                </a:solidFill>
                <a:latin typeface="Arial"/>
                <a:cs typeface="Arial"/>
              </a:defRPr>
            </a:lvl1pPr>
            <a:lvl2pPr marL="304792" indent="0">
              <a:buNone/>
              <a:defRPr sz="1867">
                <a:solidFill>
                  <a:schemeClr val="bg1"/>
                </a:solidFill>
              </a:defRPr>
            </a:lvl2pPr>
            <a:lvl3pPr marL="609585" indent="0">
              <a:buNone/>
              <a:defRPr sz="1600">
                <a:solidFill>
                  <a:schemeClr val="bg1"/>
                </a:solidFill>
              </a:defRPr>
            </a:lvl3pPr>
            <a:lvl4pPr marL="914377" indent="0">
              <a:buNone/>
              <a:defRPr sz="1467">
                <a:solidFill>
                  <a:schemeClr val="bg1"/>
                </a:solidFill>
              </a:defRPr>
            </a:lvl4pPr>
            <a:lvl5pPr marL="1219170" indent="0">
              <a:buNone/>
              <a:defRPr sz="1467">
                <a:solidFill>
                  <a:schemeClr val="bg1"/>
                </a:solidFill>
              </a:defRPr>
            </a:lvl5pPr>
          </a:lstStyle>
          <a:p>
            <a:pPr lvl="0"/>
            <a:r>
              <a:rPr lang="en-US" dirty="0" smtClean="0"/>
              <a:t>Click to edit text</a:t>
            </a:r>
          </a:p>
        </p:txBody>
      </p:sp>
      <p:sp>
        <p:nvSpPr>
          <p:cNvPr id="33" name="Picture Placeholder 2"/>
          <p:cNvSpPr>
            <a:spLocks noGrp="1"/>
          </p:cNvSpPr>
          <p:nvPr>
            <p:ph type="pic" sz="quarter" idx="22"/>
          </p:nvPr>
        </p:nvSpPr>
        <p:spPr>
          <a:xfrm>
            <a:off x="738779" y="2187915"/>
            <a:ext cx="2328334" cy="1744133"/>
          </a:xfrm>
        </p:spPr>
        <p:txBody>
          <a:bodyPr tIns="0" rIns="0" bIns="0" anchor="ctr" anchorCtr="0"/>
          <a:lstStyle>
            <a:lvl1pPr marL="0" indent="0" algn="ctr">
              <a:buNone/>
              <a:defRPr sz="2133"/>
            </a:lvl1pPr>
          </a:lstStyle>
          <a:p>
            <a:endParaRPr lang="en-US" dirty="0"/>
          </a:p>
        </p:txBody>
      </p:sp>
      <p:sp>
        <p:nvSpPr>
          <p:cNvPr id="35" name="Picture Placeholder 2"/>
          <p:cNvSpPr>
            <a:spLocks noGrp="1"/>
          </p:cNvSpPr>
          <p:nvPr>
            <p:ph type="pic" sz="quarter" idx="23"/>
          </p:nvPr>
        </p:nvSpPr>
        <p:spPr>
          <a:xfrm>
            <a:off x="3540142" y="2187915"/>
            <a:ext cx="2328334" cy="1744133"/>
          </a:xfrm>
        </p:spPr>
        <p:txBody>
          <a:bodyPr tIns="0" rIns="0" bIns="0" anchor="ctr" anchorCtr="0"/>
          <a:lstStyle>
            <a:lvl1pPr marL="0" indent="0" algn="ctr">
              <a:buNone/>
              <a:defRPr sz="2133"/>
            </a:lvl1pPr>
          </a:lstStyle>
          <a:p>
            <a:endParaRPr lang="en-US" dirty="0"/>
          </a:p>
        </p:txBody>
      </p:sp>
      <p:sp>
        <p:nvSpPr>
          <p:cNvPr id="36" name="Picture Placeholder 2"/>
          <p:cNvSpPr>
            <a:spLocks noGrp="1"/>
          </p:cNvSpPr>
          <p:nvPr>
            <p:ph type="pic" sz="quarter" idx="24"/>
          </p:nvPr>
        </p:nvSpPr>
        <p:spPr>
          <a:xfrm>
            <a:off x="6341506" y="2187915"/>
            <a:ext cx="2328334" cy="1744133"/>
          </a:xfrm>
        </p:spPr>
        <p:txBody>
          <a:bodyPr tIns="0" rIns="0" bIns="0" anchor="ctr" anchorCtr="0"/>
          <a:lstStyle>
            <a:lvl1pPr marL="0" indent="0" algn="ctr">
              <a:buNone/>
              <a:defRPr sz="2133"/>
            </a:lvl1pPr>
          </a:lstStyle>
          <a:p>
            <a:endParaRPr lang="en-US"/>
          </a:p>
        </p:txBody>
      </p:sp>
      <p:sp>
        <p:nvSpPr>
          <p:cNvPr id="37" name="Picture Placeholder 2"/>
          <p:cNvSpPr>
            <a:spLocks noGrp="1"/>
          </p:cNvSpPr>
          <p:nvPr>
            <p:ph type="pic" sz="quarter" idx="25"/>
          </p:nvPr>
        </p:nvSpPr>
        <p:spPr>
          <a:xfrm>
            <a:off x="9142869" y="2187915"/>
            <a:ext cx="2328334" cy="1744133"/>
          </a:xfrm>
        </p:spPr>
        <p:txBody>
          <a:bodyPr tIns="0" rIns="0" bIns="0" anchor="ctr" anchorCtr="0"/>
          <a:lstStyle>
            <a:lvl1pPr marL="0" indent="0" algn="ctr">
              <a:buNone/>
              <a:defRPr sz="2133"/>
            </a:lvl1pPr>
          </a:lstStyle>
          <a:p>
            <a:endParaRPr lang="en-US" dirty="0"/>
          </a:p>
        </p:txBody>
      </p:sp>
      <p:sp>
        <p:nvSpPr>
          <p:cNvPr id="38" name="Title 1"/>
          <p:cNvSpPr>
            <a:spLocks noGrp="1"/>
          </p:cNvSpPr>
          <p:nvPr>
            <p:ph type="title" hasCustomPrompt="1"/>
          </p:nvPr>
        </p:nvSpPr>
        <p:spPr>
          <a:xfrm>
            <a:off x="650241" y="717422"/>
            <a:ext cx="10863298" cy="663236"/>
          </a:xfrm>
        </p:spPr>
        <p:txBody>
          <a:bodyPr tIns="0" rIns="0" bIns="0">
            <a:noAutofit/>
          </a:bodyPr>
          <a:lstStyle>
            <a:lvl1pPr>
              <a:defRPr sz="3200">
                <a:solidFill>
                  <a:srgbClr val="FFFFFF"/>
                </a:solidFill>
                <a:latin typeface="+mn-lt"/>
              </a:defRPr>
            </a:lvl1pPr>
          </a:lstStyle>
          <a:p>
            <a:r>
              <a:rPr lang="en-US" dirty="0" smtClean="0"/>
              <a:t>Header</a:t>
            </a:r>
            <a:endParaRPr lang="en-US" dirty="0"/>
          </a:p>
        </p:txBody>
      </p:sp>
      <p:sp>
        <p:nvSpPr>
          <p:cNvPr id="19" name="Rectangle 18"/>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21" name="TextBox 20"/>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122624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bg bwMode="gray">
      <p:bgRef idx="1001">
        <a:schemeClr val="bg1"/>
      </p:bgRef>
    </p:bg>
    <p:spTree>
      <p:nvGrpSpPr>
        <p:cNvPr id="1" name=""/>
        <p:cNvGrpSpPr/>
        <p:nvPr/>
      </p:nvGrpSpPr>
      <p:grpSpPr>
        <a:xfrm>
          <a:off x="0" y="0"/>
          <a:ext cx="0" cy="0"/>
          <a:chOff x="0" y="0"/>
          <a:chExt cx="0" cy="0"/>
        </a:xfrm>
      </p:grpSpPr>
      <p:sp>
        <p:nvSpPr>
          <p:cNvPr id="2" name="Rectangle 1"/>
          <p:cNvSpPr/>
          <p:nvPr userDrawn="1"/>
        </p:nvSpPr>
        <p:spPr bwMode="ltGray">
          <a:xfrm>
            <a:off x="-1" y="-1"/>
            <a:ext cx="12318437" cy="6858001"/>
          </a:xfrm>
          <a:prstGeom prst="rect">
            <a:avLst/>
          </a:prstGeom>
          <a:gradFill flip="none" rotWithShape="1">
            <a:gsLst>
              <a:gs pos="0">
                <a:schemeClr val="accent3"/>
              </a:gs>
              <a:gs pos="100000">
                <a:schemeClr val="accent2"/>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809" y="2468727"/>
            <a:ext cx="5838035" cy="1378425"/>
          </a:xfrm>
          <a:prstGeom prst="rect">
            <a:avLst/>
          </a:prstGeom>
        </p:spPr>
      </p:pic>
    </p:spTree>
    <p:extLst>
      <p:ext uri="{BB962C8B-B14F-4D97-AF65-F5344CB8AC3E}">
        <p14:creationId xmlns:p14="http://schemas.microsoft.com/office/powerpoint/2010/main" val="3344689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4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37" hasCustomPrompt="1"/>
          </p:nvPr>
        </p:nvSpPr>
        <p:spPr>
          <a:xfrm>
            <a:off x="649111" y="1409701"/>
            <a:ext cx="8534400" cy="486833"/>
          </a:xfrm>
        </p:spPr>
        <p:txBody>
          <a:bodyPr tIns="0" rIns="0" bIns="0"/>
          <a:lstStyle>
            <a:lvl1pPr marL="0" indent="0">
              <a:buNone/>
              <a:defRPr sz="2133" b="0">
                <a:solidFill>
                  <a:schemeClr val="tx2"/>
                </a:solidFill>
              </a:defRPr>
            </a:lvl1pPr>
          </a:lstStyle>
          <a:p>
            <a:r>
              <a:rPr lang="en-US" dirty="0" smtClean="0"/>
              <a:t>Click to edit subtitle</a:t>
            </a:r>
            <a:endParaRPr lang="en-US" dirty="0"/>
          </a:p>
        </p:txBody>
      </p:sp>
      <p:sp>
        <p:nvSpPr>
          <p:cNvPr id="3" name="Text Placeholder 2"/>
          <p:cNvSpPr>
            <a:spLocks noGrp="1"/>
          </p:cNvSpPr>
          <p:nvPr>
            <p:ph type="body" sz="quarter" idx="36" hasCustomPrompt="1"/>
          </p:nvPr>
        </p:nvSpPr>
        <p:spPr>
          <a:xfrm>
            <a:off x="649112" y="717551"/>
            <a:ext cx="10865556" cy="662516"/>
          </a:xfrm>
        </p:spPr>
        <p:txBody>
          <a:bodyPr tIns="0" rIns="0" bIns="0" anchor="b" anchorCtr="0"/>
          <a:lstStyle>
            <a:lvl1pPr marL="0" indent="0">
              <a:buNone/>
              <a:defRPr sz="3200"/>
            </a:lvl1pPr>
          </a:lstStyle>
          <a:p>
            <a:pPr lvl="0"/>
            <a:r>
              <a:rPr lang="en-US" dirty="0" smtClean="0"/>
              <a:t>Header</a:t>
            </a:r>
            <a:endParaRPr lang="en-US" dirty="0"/>
          </a:p>
        </p:txBody>
      </p:sp>
      <p:sp>
        <p:nvSpPr>
          <p:cNvPr id="24" name="Rectangle 23"/>
          <p:cNvSpPr/>
          <p:nvPr userDrawn="1"/>
        </p:nvSpPr>
        <p:spPr bwMode="ltGray">
          <a:xfrm>
            <a:off x="-2" y="1910081"/>
            <a:ext cx="4104878" cy="2133600"/>
          </a:xfrm>
          <a:prstGeom prst="rect">
            <a:avLst/>
          </a:prstGeom>
          <a:gradFill flip="none" rotWithShape="1">
            <a:gsLst>
              <a:gs pos="0">
                <a:schemeClr val="tx2"/>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2" name="Rectangle 31"/>
          <p:cNvSpPr/>
          <p:nvPr userDrawn="1"/>
        </p:nvSpPr>
        <p:spPr bwMode="ltGray">
          <a:xfrm>
            <a:off x="4104877" y="4043681"/>
            <a:ext cx="4104878" cy="2133600"/>
          </a:xfrm>
          <a:prstGeom prst="rect">
            <a:avLst/>
          </a:prstGeom>
          <a:gradFill flip="none" rotWithShape="1">
            <a:gsLst>
              <a:gs pos="0">
                <a:schemeClr val="tx2"/>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49" name="Straight Connector 48"/>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 name="Rectangle 50"/>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40" name="Rectangle 39"/>
          <p:cNvSpPr/>
          <p:nvPr userDrawn="1"/>
        </p:nvSpPr>
        <p:spPr bwMode="ltGray">
          <a:xfrm>
            <a:off x="8209756" y="1910081"/>
            <a:ext cx="3982245" cy="2133600"/>
          </a:xfrm>
          <a:prstGeom prst="rect">
            <a:avLst/>
          </a:prstGeom>
          <a:gradFill flip="none" rotWithShape="1">
            <a:gsLst>
              <a:gs pos="0">
                <a:schemeClr val="tx2"/>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0" name="Text Placeholder 9"/>
          <p:cNvSpPr>
            <a:spLocks noGrp="1"/>
          </p:cNvSpPr>
          <p:nvPr>
            <p:ph type="body" sz="quarter" idx="13" hasCustomPrompt="1"/>
          </p:nvPr>
        </p:nvSpPr>
        <p:spPr>
          <a:xfrm>
            <a:off x="282339" y="3088639"/>
            <a:ext cx="3540196" cy="731520"/>
          </a:xfrm>
        </p:spPr>
        <p:txBody>
          <a:bodyPr tIns="0" rIns="0" bIns="0" anchor="t" anchorCtr="0">
            <a:noAutofit/>
          </a:bodyPr>
          <a:lstStyle>
            <a:lvl1pPr marL="0" indent="0" algn="ctr">
              <a:buNone/>
              <a:defRPr sz="1867"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31" name="Text Placeholder 9"/>
          <p:cNvSpPr>
            <a:spLocks noGrp="1"/>
          </p:cNvSpPr>
          <p:nvPr>
            <p:ph type="body" sz="quarter" idx="23" hasCustomPrompt="1"/>
          </p:nvPr>
        </p:nvSpPr>
        <p:spPr>
          <a:xfrm>
            <a:off x="8430778" y="3088639"/>
            <a:ext cx="3540196" cy="731520"/>
          </a:xfrm>
        </p:spPr>
        <p:txBody>
          <a:bodyPr tIns="0" rIns="0" bIns="0" anchor="t" anchorCtr="0">
            <a:noAutofit/>
          </a:bodyPr>
          <a:lstStyle>
            <a:lvl1pPr marL="0" indent="0" algn="ctr">
              <a:buNone/>
              <a:defRPr sz="1867"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33" name="Text Placeholder 9"/>
          <p:cNvSpPr>
            <a:spLocks noGrp="1"/>
          </p:cNvSpPr>
          <p:nvPr>
            <p:ph type="body" sz="quarter" idx="26" hasCustomPrompt="1"/>
          </p:nvPr>
        </p:nvSpPr>
        <p:spPr>
          <a:xfrm>
            <a:off x="4387218" y="3088639"/>
            <a:ext cx="3540196" cy="731520"/>
          </a:xfrm>
        </p:spPr>
        <p:txBody>
          <a:bodyPr tIns="0" rIns="0" bIns="0" anchor="t"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34" name="Text Placeholder 9"/>
          <p:cNvSpPr>
            <a:spLocks noGrp="1"/>
          </p:cNvSpPr>
          <p:nvPr>
            <p:ph type="body" sz="quarter" idx="28" hasCustomPrompt="1"/>
          </p:nvPr>
        </p:nvSpPr>
        <p:spPr>
          <a:xfrm>
            <a:off x="8430778" y="5216009"/>
            <a:ext cx="3540196" cy="731520"/>
          </a:xfrm>
        </p:spPr>
        <p:txBody>
          <a:bodyPr tIns="0" rIns="0" bIns="0" anchor="t"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35" name="Text Placeholder 9"/>
          <p:cNvSpPr>
            <a:spLocks noGrp="1"/>
          </p:cNvSpPr>
          <p:nvPr>
            <p:ph type="body" sz="quarter" idx="29" hasCustomPrompt="1"/>
          </p:nvPr>
        </p:nvSpPr>
        <p:spPr>
          <a:xfrm>
            <a:off x="4387218" y="5216009"/>
            <a:ext cx="3540196" cy="731520"/>
          </a:xfrm>
        </p:spPr>
        <p:txBody>
          <a:bodyPr tIns="0" rIns="0" bIns="0" anchor="t" anchorCtr="0">
            <a:noAutofit/>
          </a:bodyPr>
          <a:lstStyle>
            <a:lvl1pPr marL="0" indent="0" algn="ctr">
              <a:buNone/>
              <a:defRPr sz="1867"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37" name="Text Placeholder 9"/>
          <p:cNvSpPr>
            <a:spLocks noGrp="1"/>
          </p:cNvSpPr>
          <p:nvPr>
            <p:ph type="body" sz="quarter" idx="30" hasCustomPrompt="1"/>
          </p:nvPr>
        </p:nvSpPr>
        <p:spPr>
          <a:xfrm>
            <a:off x="282339" y="5216009"/>
            <a:ext cx="3540196" cy="731520"/>
          </a:xfrm>
        </p:spPr>
        <p:txBody>
          <a:bodyPr tIns="0" rIns="0" bIns="0" anchor="t"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38" name="Picture Placeholder 2"/>
          <p:cNvSpPr>
            <a:spLocks noGrp="1"/>
          </p:cNvSpPr>
          <p:nvPr>
            <p:ph type="pic" sz="quarter" idx="22"/>
          </p:nvPr>
        </p:nvSpPr>
        <p:spPr>
          <a:xfrm>
            <a:off x="282339" y="2037566"/>
            <a:ext cx="3540196" cy="939316"/>
          </a:xfrm>
        </p:spPr>
        <p:txBody>
          <a:bodyPr tIns="0" rIns="0" bIns="0" anchor="ctr" anchorCtr="0"/>
          <a:lstStyle>
            <a:lvl1pPr marL="0" indent="0" algn="ctr">
              <a:buNone/>
              <a:defRPr sz="2133">
                <a:solidFill>
                  <a:schemeClr val="bg1"/>
                </a:solidFill>
              </a:defRPr>
            </a:lvl1pPr>
          </a:lstStyle>
          <a:p>
            <a:endParaRPr lang="en-US" dirty="0"/>
          </a:p>
        </p:txBody>
      </p:sp>
      <p:sp>
        <p:nvSpPr>
          <p:cNvPr id="39" name="Picture Placeholder 2"/>
          <p:cNvSpPr>
            <a:spLocks noGrp="1"/>
          </p:cNvSpPr>
          <p:nvPr>
            <p:ph type="pic" sz="quarter" idx="31"/>
          </p:nvPr>
        </p:nvSpPr>
        <p:spPr>
          <a:xfrm>
            <a:off x="4387218" y="2037566"/>
            <a:ext cx="3540196" cy="939316"/>
          </a:xfrm>
        </p:spPr>
        <p:txBody>
          <a:bodyPr tIns="0" rIns="0" bIns="0" anchor="ctr" anchorCtr="0"/>
          <a:lstStyle>
            <a:lvl1pPr marL="0" indent="0" algn="ctr">
              <a:buNone/>
              <a:defRPr sz="2133">
                <a:solidFill>
                  <a:schemeClr val="tx1"/>
                </a:solidFill>
              </a:defRPr>
            </a:lvl1pPr>
          </a:lstStyle>
          <a:p>
            <a:endParaRPr lang="en-US" dirty="0"/>
          </a:p>
        </p:txBody>
      </p:sp>
      <p:sp>
        <p:nvSpPr>
          <p:cNvPr id="43" name="Picture Placeholder 2"/>
          <p:cNvSpPr>
            <a:spLocks noGrp="1"/>
          </p:cNvSpPr>
          <p:nvPr>
            <p:ph type="pic" sz="quarter" idx="32"/>
          </p:nvPr>
        </p:nvSpPr>
        <p:spPr>
          <a:xfrm>
            <a:off x="8430778" y="2037566"/>
            <a:ext cx="3540196" cy="939316"/>
          </a:xfrm>
        </p:spPr>
        <p:txBody>
          <a:bodyPr tIns="0" rIns="0" bIns="0" anchor="ctr" anchorCtr="0"/>
          <a:lstStyle>
            <a:lvl1pPr marL="0" indent="0" algn="ctr">
              <a:buNone/>
              <a:defRPr sz="2133">
                <a:solidFill>
                  <a:schemeClr val="bg1"/>
                </a:solidFill>
              </a:defRPr>
            </a:lvl1pPr>
          </a:lstStyle>
          <a:p>
            <a:endParaRPr lang="en-US" dirty="0"/>
          </a:p>
        </p:txBody>
      </p:sp>
      <p:sp>
        <p:nvSpPr>
          <p:cNvPr id="44" name="Picture Placeholder 2"/>
          <p:cNvSpPr>
            <a:spLocks noGrp="1"/>
          </p:cNvSpPr>
          <p:nvPr>
            <p:ph type="pic" sz="quarter" idx="33"/>
          </p:nvPr>
        </p:nvSpPr>
        <p:spPr>
          <a:xfrm>
            <a:off x="4387218" y="4171166"/>
            <a:ext cx="3540196" cy="939316"/>
          </a:xfrm>
        </p:spPr>
        <p:txBody>
          <a:bodyPr tIns="0" rIns="0" bIns="0" anchor="ctr" anchorCtr="0"/>
          <a:lstStyle>
            <a:lvl1pPr marL="0" indent="0" algn="ctr">
              <a:buNone/>
              <a:defRPr sz="2133">
                <a:solidFill>
                  <a:schemeClr val="bg1"/>
                </a:solidFill>
              </a:defRPr>
            </a:lvl1pPr>
          </a:lstStyle>
          <a:p>
            <a:endParaRPr lang="en-US" dirty="0"/>
          </a:p>
        </p:txBody>
      </p:sp>
      <p:sp>
        <p:nvSpPr>
          <p:cNvPr id="45" name="Picture Placeholder 2"/>
          <p:cNvSpPr>
            <a:spLocks noGrp="1"/>
          </p:cNvSpPr>
          <p:nvPr>
            <p:ph type="pic" sz="quarter" idx="34"/>
          </p:nvPr>
        </p:nvSpPr>
        <p:spPr>
          <a:xfrm>
            <a:off x="287036" y="4171166"/>
            <a:ext cx="3540196" cy="939316"/>
          </a:xfrm>
        </p:spPr>
        <p:txBody>
          <a:bodyPr tIns="0" rIns="0" bIns="0" anchor="ctr" anchorCtr="0"/>
          <a:lstStyle>
            <a:lvl1pPr marL="0" indent="0" algn="ctr">
              <a:buNone/>
              <a:defRPr sz="2133">
                <a:solidFill>
                  <a:schemeClr val="tx1"/>
                </a:solidFill>
              </a:defRPr>
            </a:lvl1pPr>
          </a:lstStyle>
          <a:p>
            <a:endParaRPr lang="en-US" dirty="0"/>
          </a:p>
        </p:txBody>
      </p:sp>
      <p:sp>
        <p:nvSpPr>
          <p:cNvPr id="46" name="Picture Placeholder 2"/>
          <p:cNvSpPr>
            <a:spLocks noGrp="1"/>
          </p:cNvSpPr>
          <p:nvPr>
            <p:ph type="pic" sz="quarter" idx="35"/>
          </p:nvPr>
        </p:nvSpPr>
        <p:spPr>
          <a:xfrm>
            <a:off x="8430778" y="4171166"/>
            <a:ext cx="3540196" cy="939316"/>
          </a:xfrm>
        </p:spPr>
        <p:txBody>
          <a:bodyPr tIns="0" rIns="0" bIns="0" anchor="ctr" anchorCtr="0"/>
          <a:lstStyle>
            <a:lvl1pPr marL="0" indent="0" algn="ctr">
              <a:buNone/>
              <a:defRPr sz="2133">
                <a:solidFill>
                  <a:schemeClr val="tx1"/>
                </a:solidFill>
              </a:defRPr>
            </a:lvl1pPr>
          </a:lstStyle>
          <a:p>
            <a:endParaRPr lang="en-US" dirty="0"/>
          </a:p>
        </p:txBody>
      </p:sp>
      <p:sp>
        <p:nvSpPr>
          <p:cNvPr id="25" name="Rectangle 24"/>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26" name="TextBox 25"/>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27" name="Picture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425404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1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ltGray">
          <a:xfrm>
            <a:off x="-2" y="1910081"/>
            <a:ext cx="4104878" cy="2133600"/>
          </a:xfrm>
          <a:prstGeom prst="rect">
            <a:avLst/>
          </a:prstGeom>
          <a:gradFill flip="none" rotWithShape="1">
            <a:gsLst>
              <a:gs pos="0">
                <a:schemeClr val="accent4"/>
              </a:gs>
              <a:gs pos="100000">
                <a:schemeClr val="tx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2" name="Rectangle 31"/>
          <p:cNvSpPr/>
          <p:nvPr userDrawn="1"/>
        </p:nvSpPr>
        <p:spPr bwMode="ltGray">
          <a:xfrm>
            <a:off x="4104877" y="4043681"/>
            <a:ext cx="4104878" cy="2133600"/>
          </a:xfrm>
          <a:prstGeom prst="rect">
            <a:avLst/>
          </a:prstGeom>
          <a:gradFill flip="none" rotWithShape="1">
            <a:gsLst>
              <a:gs pos="0">
                <a:schemeClr val="accent4"/>
              </a:gs>
              <a:gs pos="100000">
                <a:schemeClr val="tx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49" name="Straight Connector 48"/>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 name="Rectangle 50"/>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40" name="Rectangle 39"/>
          <p:cNvSpPr/>
          <p:nvPr userDrawn="1"/>
        </p:nvSpPr>
        <p:spPr bwMode="ltGray">
          <a:xfrm>
            <a:off x="8209756" y="1910081"/>
            <a:ext cx="3982245" cy="2133600"/>
          </a:xfrm>
          <a:prstGeom prst="rect">
            <a:avLst/>
          </a:prstGeom>
          <a:gradFill flip="none" rotWithShape="1">
            <a:gsLst>
              <a:gs pos="0">
                <a:schemeClr val="accent4"/>
              </a:gs>
              <a:gs pos="100000">
                <a:schemeClr val="tx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56" name="Text Placeholder 9"/>
          <p:cNvSpPr>
            <a:spLocks noGrp="1"/>
          </p:cNvSpPr>
          <p:nvPr>
            <p:ph type="body" sz="quarter" idx="13" hasCustomPrompt="1"/>
          </p:nvPr>
        </p:nvSpPr>
        <p:spPr>
          <a:xfrm>
            <a:off x="282339" y="3088639"/>
            <a:ext cx="3540196" cy="731520"/>
          </a:xfrm>
        </p:spPr>
        <p:txBody>
          <a:bodyPr tIns="0" rIns="0" bIns="0" anchor="t" anchorCtr="0">
            <a:noAutofit/>
          </a:bodyPr>
          <a:lstStyle>
            <a:lvl1pPr marL="0" indent="0" algn="ctr">
              <a:buNone/>
              <a:defRPr sz="1867"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58" name="Text Placeholder 9"/>
          <p:cNvSpPr>
            <a:spLocks noGrp="1"/>
          </p:cNvSpPr>
          <p:nvPr>
            <p:ph type="body" sz="quarter" idx="23" hasCustomPrompt="1"/>
          </p:nvPr>
        </p:nvSpPr>
        <p:spPr>
          <a:xfrm>
            <a:off x="8430778" y="3088639"/>
            <a:ext cx="3540196" cy="731520"/>
          </a:xfrm>
        </p:spPr>
        <p:txBody>
          <a:bodyPr tIns="0" rIns="0" bIns="0" anchor="t" anchorCtr="0">
            <a:noAutofit/>
          </a:bodyPr>
          <a:lstStyle>
            <a:lvl1pPr marL="0" indent="0" algn="ctr">
              <a:buNone/>
              <a:defRPr sz="1867"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62" name="Text Placeholder 9"/>
          <p:cNvSpPr>
            <a:spLocks noGrp="1"/>
          </p:cNvSpPr>
          <p:nvPr>
            <p:ph type="body" sz="quarter" idx="26" hasCustomPrompt="1"/>
          </p:nvPr>
        </p:nvSpPr>
        <p:spPr>
          <a:xfrm>
            <a:off x="4387218" y="3088639"/>
            <a:ext cx="3540196" cy="731520"/>
          </a:xfrm>
        </p:spPr>
        <p:txBody>
          <a:bodyPr tIns="0" rIns="0" bIns="0" anchor="t"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64" name="Text Placeholder 9"/>
          <p:cNvSpPr>
            <a:spLocks noGrp="1"/>
          </p:cNvSpPr>
          <p:nvPr>
            <p:ph type="body" sz="quarter" idx="28" hasCustomPrompt="1"/>
          </p:nvPr>
        </p:nvSpPr>
        <p:spPr>
          <a:xfrm>
            <a:off x="8430778" y="5216009"/>
            <a:ext cx="3540196" cy="731520"/>
          </a:xfrm>
        </p:spPr>
        <p:txBody>
          <a:bodyPr tIns="0" rIns="0" bIns="0" anchor="t"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65" name="Text Placeholder 9"/>
          <p:cNvSpPr>
            <a:spLocks noGrp="1"/>
          </p:cNvSpPr>
          <p:nvPr>
            <p:ph type="body" sz="quarter" idx="29" hasCustomPrompt="1"/>
          </p:nvPr>
        </p:nvSpPr>
        <p:spPr>
          <a:xfrm>
            <a:off x="4387218" y="5216009"/>
            <a:ext cx="3540196" cy="731520"/>
          </a:xfrm>
        </p:spPr>
        <p:txBody>
          <a:bodyPr tIns="0" rIns="0" bIns="0" anchor="t" anchorCtr="0">
            <a:noAutofit/>
          </a:bodyPr>
          <a:lstStyle>
            <a:lvl1pPr marL="0" indent="0" algn="ctr">
              <a:buNone/>
              <a:defRPr sz="1867"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66" name="Text Placeholder 9"/>
          <p:cNvSpPr>
            <a:spLocks noGrp="1"/>
          </p:cNvSpPr>
          <p:nvPr>
            <p:ph type="body" sz="quarter" idx="30" hasCustomPrompt="1"/>
          </p:nvPr>
        </p:nvSpPr>
        <p:spPr>
          <a:xfrm>
            <a:off x="282339" y="5216009"/>
            <a:ext cx="3540196" cy="731520"/>
          </a:xfrm>
        </p:spPr>
        <p:txBody>
          <a:bodyPr tIns="0" rIns="0" bIns="0" anchor="t"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67" name="Picture Placeholder 2"/>
          <p:cNvSpPr>
            <a:spLocks noGrp="1"/>
          </p:cNvSpPr>
          <p:nvPr>
            <p:ph type="pic" sz="quarter" idx="22"/>
          </p:nvPr>
        </p:nvSpPr>
        <p:spPr>
          <a:xfrm>
            <a:off x="282339" y="2037566"/>
            <a:ext cx="3540196" cy="939316"/>
          </a:xfrm>
        </p:spPr>
        <p:txBody>
          <a:bodyPr tIns="0" rIns="0" bIns="0" anchor="ctr" anchorCtr="0"/>
          <a:lstStyle>
            <a:lvl1pPr marL="0" indent="0" algn="ctr">
              <a:buNone/>
              <a:defRPr sz="2133">
                <a:solidFill>
                  <a:schemeClr val="bg1"/>
                </a:solidFill>
              </a:defRPr>
            </a:lvl1pPr>
          </a:lstStyle>
          <a:p>
            <a:endParaRPr lang="en-US" dirty="0"/>
          </a:p>
        </p:txBody>
      </p:sp>
      <p:sp>
        <p:nvSpPr>
          <p:cNvPr id="68" name="Picture Placeholder 2"/>
          <p:cNvSpPr>
            <a:spLocks noGrp="1"/>
          </p:cNvSpPr>
          <p:nvPr>
            <p:ph type="pic" sz="quarter" idx="31"/>
          </p:nvPr>
        </p:nvSpPr>
        <p:spPr>
          <a:xfrm>
            <a:off x="4387218" y="2037566"/>
            <a:ext cx="3540196" cy="939316"/>
          </a:xfrm>
        </p:spPr>
        <p:txBody>
          <a:bodyPr tIns="0" rIns="0" bIns="0" anchor="ctr" anchorCtr="0"/>
          <a:lstStyle>
            <a:lvl1pPr marL="0" indent="0" algn="ctr">
              <a:buNone/>
              <a:defRPr sz="2133">
                <a:solidFill>
                  <a:schemeClr val="tx1"/>
                </a:solidFill>
              </a:defRPr>
            </a:lvl1pPr>
          </a:lstStyle>
          <a:p>
            <a:endParaRPr lang="en-US" dirty="0"/>
          </a:p>
        </p:txBody>
      </p:sp>
      <p:sp>
        <p:nvSpPr>
          <p:cNvPr id="69" name="Picture Placeholder 2"/>
          <p:cNvSpPr>
            <a:spLocks noGrp="1"/>
          </p:cNvSpPr>
          <p:nvPr>
            <p:ph type="pic" sz="quarter" idx="32"/>
          </p:nvPr>
        </p:nvSpPr>
        <p:spPr>
          <a:xfrm>
            <a:off x="8430778" y="2037566"/>
            <a:ext cx="3540196" cy="939316"/>
          </a:xfrm>
        </p:spPr>
        <p:txBody>
          <a:bodyPr tIns="0" rIns="0" bIns="0" anchor="ctr" anchorCtr="0"/>
          <a:lstStyle>
            <a:lvl1pPr marL="0" indent="0" algn="ctr">
              <a:buNone/>
              <a:defRPr sz="2133">
                <a:solidFill>
                  <a:schemeClr val="bg1"/>
                </a:solidFill>
              </a:defRPr>
            </a:lvl1pPr>
          </a:lstStyle>
          <a:p>
            <a:endParaRPr lang="en-US" dirty="0"/>
          </a:p>
        </p:txBody>
      </p:sp>
      <p:sp>
        <p:nvSpPr>
          <p:cNvPr id="70" name="Picture Placeholder 2"/>
          <p:cNvSpPr>
            <a:spLocks noGrp="1"/>
          </p:cNvSpPr>
          <p:nvPr>
            <p:ph type="pic" sz="quarter" idx="33"/>
          </p:nvPr>
        </p:nvSpPr>
        <p:spPr>
          <a:xfrm>
            <a:off x="4387218" y="4171166"/>
            <a:ext cx="3540196" cy="939316"/>
          </a:xfrm>
        </p:spPr>
        <p:txBody>
          <a:bodyPr tIns="0" rIns="0" bIns="0" anchor="ctr" anchorCtr="0"/>
          <a:lstStyle>
            <a:lvl1pPr marL="0" indent="0" algn="ctr">
              <a:buNone/>
              <a:defRPr sz="2133">
                <a:solidFill>
                  <a:schemeClr val="bg1"/>
                </a:solidFill>
              </a:defRPr>
            </a:lvl1pPr>
          </a:lstStyle>
          <a:p>
            <a:endParaRPr lang="en-US" dirty="0"/>
          </a:p>
        </p:txBody>
      </p:sp>
      <p:sp>
        <p:nvSpPr>
          <p:cNvPr id="71" name="Picture Placeholder 2"/>
          <p:cNvSpPr>
            <a:spLocks noGrp="1"/>
          </p:cNvSpPr>
          <p:nvPr>
            <p:ph type="pic" sz="quarter" idx="34"/>
          </p:nvPr>
        </p:nvSpPr>
        <p:spPr>
          <a:xfrm>
            <a:off x="287036" y="4171166"/>
            <a:ext cx="3540196" cy="939316"/>
          </a:xfrm>
        </p:spPr>
        <p:txBody>
          <a:bodyPr tIns="0" rIns="0" bIns="0" anchor="ctr" anchorCtr="0"/>
          <a:lstStyle>
            <a:lvl1pPr marL="0" indent="0" algn="ctr">
              <a:buNone/>
              <a:defRPr sz="2133">
                <a:solidFill>
                  <a:schemeClr val="tx1"/>
                </a:solidFill>
              </a:defRPr>
            </a:lvl1pPr>
          </a:lstStyle>
          <a:p>
            <a:endParaRPr lang="en-US" dirty="0"/>
          </a:p>
        </p:txBody>
      </p:sp>
      <p:sp>
        <p:nvSpPr>
          <p:cNvPr id="72" name="Picture Placeholder 2"/>
          <p:cNvSpPr>
            <a:spLocks noGrp="1"/>
          </p:cNvSpPr>
          <p:nvPr>
            <p:ph type="pic" sz="quarter" idx="35"/>
          </p:nvPr>
        </p:nvSpPr>
        <p:spPr>
          <a:xfrm>
            <a:off x="8430778" y="4171166"/>
            <a:ext cx="3540196" cy="939316"/>
          </a:xfrm>
        </p:spPr>
        <p:txBody>
          <a:bodyPr tIns="0" rIns="0" bIns="0" anchor="ctr" anchorCtr="0"/>
          <a:lstStyle>
            <a:lvl1pPr marL="0" indent="0" algn="ctr">
              <a:buNone/>
              <a:defRPr sz="2133">
                <a:solidFill>
                  <a:schemeClr val="tx1"/>
                </a:solidFill>
              </a:defRPr>
            </a:lvl1pPr>
          </a:lstStyle>
          <a:p>
            <a:endParaRPr lang="en-US" dirty="0"/>
          </a:p>
        </p:txBody>
      </p:sp>
      <p:sp>
        <p:nvSpPr>
          <p:cNvPr id="73" name="Text Placeholder 11"/>
          <p:cNvSpPr>
            <a:spLocks noGrp="1"/>
          </p:cNvSpPr>
          <p:nvPr>
            <p:ph type="body" sz="quarter" idx="37" hasCustomPrompt="1"/>
          </p:nvPr>
        </p:nvSpPr>
        <p:spPr>
          <a:xfrm>
            <a:off x="649111" y="1409701"/>
            <a:ext cx="8534400" cy="486833"/>
          </a:xfrm>
        </p:spPr>
        <p:txBody>
          <a:bodyPr tIns="0" rIns="0" bIns="0"/>
          <a:lstStyle>
            <a:lvl1pPr marL="0" indent="0">
              <a:buNone/>
              <a:defRPr sz="2133" b="0">
                <a:solidFill>
                  <a:schemeClr val="tx2"/>
                </a:solidFill>
              </a:defRPr>
            </a:lvl1pPr>
          </a:lstStyle>
          <a:p>
            <a:r>
              <a:rPr lang="en-US" dirty="0" smtClean="0"/>
              <a:t>Click to edit subtitle</a:t>
            </a:r>
            <a:endParaRPr lang="en-US" dirty="0"/>
          </a:p>
        </p:txBody>
      </p:sp>
      <p:sp>
        <p:nvSpPr>
          <p:cNvPr id="74" name="Text Placeholder 2"/>
          <p:cNvSpPr>
            <a:spLocks noGrp="1"/>
          </p:cNvSpPr>
          <p:nvPr>
            <p:ph type="body" sz="quarter" idx="36" hasCustomPrompt="1"/>
          </p:nvPr>
        </p:nvSpPr>
        <p:spPr>
          <a:xfrm>
            <a:off x="649112" y="717551"/>
            <a:ext cx="10865556" cy="662516"/>
          </a:xfrm>
        </p:spPr>
        <p:txBody>
          <a:bodyPr tIns="0" rIns="0" bIns="0" anchor="b" anchorCtr="0"/>
          <a:lstStyle>
            <a:lvl1pPr marL="0" indent="0">
              <a:buNone/>
              <a:defRPr sz="3200"/>
            </a:lvl1pPr>
          </a:lstStyle>
          <a:p>
            <a:pPr lvl="0"/>
            <a:r>
              <a:rPr lang="en-US" dirty="0" smtClean="0"/>
              <a:t>Header</a:t>
            </a:r>
            <a:endParaRPr lang="en-US" dirty="0"/>
          </a:p>
        </p:txBody>
      </p:sp>
      <p:sp>
        <p:nvSpPr>
          <p:cNvPr id="25" name="Rectangle 24"/>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26" name="TextBox 25"/>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27" name="Picture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217013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0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ltGray">
          <a:xfrm>
            <a:off x="-2" y="1910081"/>
            <a:ext cx="4104878" cy="2133600"/>
          </a:xfrm>
          <a:prstGeom prst="rect">
            <a:avLst/>
          </a:prstGeom>
          <a:gradFill flip="none" rotWithShape="1">
            <a:gsLst>
              <a:gs pos="0">
                <a:srgbClr val="E22729"/>
              </a:gs>
              <a:gs pos="100000">
                <a:srgbClr val="FBC926"/>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2" name="Rectangle 31"/>
          <p:cNvSpPr/>
          <p:nvPr userDrawn="1"/>
        </p:nvSpPr>
        <p:spPr bwMode="ltGray">
          <a:xfrm>
            <a:off x="4104877" y="4043681"/>
            <a:ext cx="4104878" cy="2133600"/>
          </a:xfrm>
          <a:prstGeom prst="rect">
            <a:avLst/>
          </a:prstGeom>
          <a:gradFill flip="none" rotWithShape="1">
            <a:gsLst>
              <a:gs pos="0">
                <a:srgbClr val="E22729"/>
              </a:gs>
              <a:gs pos="100000">
                <a:srgbClr val="FBC926"/>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49" name="Straight Connector 48"/>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 name="Rectangle 50"/>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40" name="Rectangle 39"/>
          <p:cNvSpPr/>
          <p:nvPr userDrawn="1"/>
        </p:nvSpPr>
        <p:spPr bwMode="ltGray">
          <a:xfrm>
            <a:off x="8209754" y="1910081"/>
            <a:ext cx="3982245" cy="2133600"/>
          </a:xfrm>
          <a:prstGeom prst="rect">
            <a:avLst/>
          </a:prstGeom>
          <a:gradFill flip="none" rotWithShape="1">
            <a:gsLst>
              <a:gs pos="0">
                <a:srgbClr val="E22729"/>
              </a:gs>
              <a:gs pos="100000">
                <a:srgbClr val="FBC926"/>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56" name="Text Placeholder 9"/>
          <p:cNvSpPr>
            <a:spLocks noGrp="1"/>
          </p:cNvSpPr>
          <p:nvPr>
            <p:ph type="body" sz="quarter" idx="13" hasCustomPrompt="1"/>
          </p:nvPr>
        </p:nvSpPr>
        <p:spPr>
          <a:xfrm>
            <a:off x="282339" y="3088639"/>
            <a:ext cx="3540196" cy="731520"/>
          </a:xfrm>
        </p:spPr>
        <p:txBody>
          <a:bodyPr tIns="0" rIns="0" bIns="0" anchor="t" anchorCtr="0">
            <a:noAutofit/>
          </a:bodyPr>
          <a:lstStyle>
            <a:lvl1pPr marL="0" indent="0" algn="ctr">
              <a:buNone/>
              <a:defRPr sz="1867"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58" name="Text Placeholder 9"/>
          <p:cNvSpPr>
            <a:spLocks noGrp="1"/>
          </p:cNvSpPr>
          <p:nvPr>
            <p:ph type="body" sz="quarter" idx="23" hasCustomPrompt="1"/>
          </p:nvPr>
        </p:nvSpPr>
        <p:spPr>
          <a:xfrm>
            <a:off x="8430778" y="3088639"/>
            <a:ext cx="3540196" cy="731520"/>
          </a:xfrm>
        </p:spPr>
        <p:txBody>
          <a:bodyPr tIns="0" rIns="0" bIns="0" anchor="t" anchorCtr="0">
            <a:noAutofit/>
          </a:bodyPr>
          <a:lstStyle>
            <a:lvl1pPr marL="0" indent="0" algn="ctr">
              <a:buNone/>
              <a:defRPr sz="1867"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62" name="Text Placeholder 9"/>
          <p:cNvSpPr>
            <a:spLocks noGrp="1"/>
          </p:cNvSpPr>
          <p:nvPr>
            <p:ph type="body" sz="quarter" idx="26" hasCustomPrompt="1"/>
          </p:nvPr>
        </p:nvSpPr>
        <p:spPr>
          <a:xfrm>
            <a:off x="4387218" y="3088639"/>
            <a:ext cx="3540196" cy="731520"/>
          </a:xfrm>
        </p:spPr>
        <p:txBody>
          <a:bodyPr tIns="0" rIns="0" bIns="0" anchor="t"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64" name="Text Placeholder 9"/>
          <p:cNvSpPr>
            <a:spLocks noGrp="1"/>
          </p:cNvSpPr>
          <p:nvPr>
            <p:ph type="body" sz="quarter" idx="28" hasCustomPrompt="1"/>
          </p:nvPr>
        </p:nvSpPr>
        <p:spPr>
          <a:xfrm>
            <a:off x="8430778" y="5216009"/>
            <a:ext cx="3540196" cy="731520"/>
          </a:xfrm>
        </p:spPr>
        <p:txBody>
          <a:bodyPr tIns="0" rIns="0" bIns="0" anchor="t"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65" name="Text Placeholder 9"/>
          <p:cNvSpPr>
            <a:spLocks noGrp="1"/>
          </p:cNvSpPr>
          <p:nvPr>
            <p:ph type="body" sz="quarter" idx="29" hasCustomPrompt="1"/>
          </p:nvPr>
        </p:nvSpPr>
        <p:spPr>
          <a:xfrm>
            <a:off x="4387218" y="5216009"/>
            <a:ext cx="3540196" cy="731520"/>
          </a:xfrm>
        </p:spPr>
        <p:txBody>
          <a:bodyPr tIns="0" rIns="0" bIns="0" anchor="t" anchorCtr="0">
            <a:noAutofit/>
          </a:bodyPr>
          <a:lstStyle>
            <a:lvl1pPr marL="0" indent="0" algn="ctr">
              <a:buNone/>
              <a:defRPr sz="1867"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66" name="Text Placeholder 9"/>
          <p:cNvSpPr>
            <a:spLocks noGrp="1"/>
          </p:cNvSpPr>
          <p:nvPr>
            <p:ph type="body" sz="quarter" idx="30" hasCustomPrompt="1"/>
          </p:nvPr>
        </p:nvSpPr>
        <p:spPr>
          <a:xfrm>
            <a:off x="282339" y="5216009"/>
            <a:ext cx="3540196" cy="731520"/>
          </a:xfrm>
        </p:spPr>
        <p:txBody>
          <a:bodyPr tIns="0" rIns="0" bIns="0" anchor="t"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67" name="Picture Placeholder 2"/>
          <p:cNvSpPr>
            <a:spLocks noGrp="1"/>
          </p:cNvSpPr>
          <p:nvPr>
            <p:ph type="pic" sz="quarter" idx="22"/>
          </p:nvPr>
        </p:nvSpPr>
        <p:spPr>
          <a:xfrm>
            <a:off x="282339" y="2037566"/>
            <a:ext cx="3540196" cy="939316"/>
          </a:xfrm>
        </p:spPr>
        <p:txBody>
          <a:bodyPr tIns="0" rIns="0" bIns="0" anchor="ctr" anchorCtr="0"/>
          <a:lstStyle>
            <a:lvl1pPr marL="0" indent="0" algn="ctr">
              <a:buNone/>
              <a:defRPr sz="2133">
                <a:solidFill>
                  <a:schemeClr val="bg1"/>
                </a:solidFill>
              </a:defRPr>
            </a:lvl1pPr>
          </a:lstStyle>
          <a:p>
            <a:endParaRPr lang="en-US" dirty="0"/>
          </a:p>
        </p:txBody>
      </p:sp>
      <p:sp>
        <p:nvSpPr>
          <p:cNvPr id="68" name="Picture Placeholder 2"/>
          <p:cNvSpPr>
            <a:spLocks noGrp="1"/>
          </p:cNvSpPr>
          <p:nvPr>
            <p:ph type="pic" sz="quarter" idx="31"/>
          </p:nvPr>
        </p:nvSpPr>
        <p:spPr>
          <a:xfrm>
            <a:off x="4387218" y="2037566"/>
            <a:ext cx="3540196" cy="939316"/>
          </a:xfrm>
        </p:spPr>
        <p:txBody>
          <a:bodyPr tIns="0" rIns="0" bIns="0" anchor="ctr" anchorCtr="0"/>
          <a:lstStyle>
            <a:lvl1pPr marL="0" indent="0" algn="ctr">
              <a:buNone/>
              <a:defRPr sz="2133">
                <a:solidFill>
                  <a:schemeClr val="tx1"/>
                </a:solidFill>
              </a:defRPr>
            </a:lvl1pPr>
          </a:lstStyle>
          <a:p>
            <a:endParaRPr lang="en-US" dirty="0"/>
          </a:p>
        </p:txBody>
      </p:sp>
      <p:sp>
        <p:nvSpPr>
          <p:cNvPr id="69" name="Picture Placeholder 2"/>
          <p:cNvSpPr>
            <a:spLocks noGrp="1"/>
          </p:cNvSpPr>
          <p:nvPr>
            <p:ph type="pic" sz="quarter" idx="32"/>
          </p:nvPr>
        </p:nvSpPr>
        <p:spPr>
          <a:xfrm>
            <a:off x="8430778" y="2037566"/>
            <a:ext cx="3540196" cy="939316"/>
          </a:xfrm>
        </p:spPr>
        <p:txBody>
          <a:bodyPr tIns="0" rIns="0" bIns="0" anchor="ctr" anchorCtr="0"/>
          <a:lstStyle>
            <a:lvl1pPr marL="0" indent="0" algn="ctr">
              <a:buNone/>
              <a:defRPr sz="2133">
                <a:solidFill>
                  <a:schemeClr val="bg1"/>
                </a:solidFill>
              </a:defRPr>
            </a:lvl1pPr>
          </a:lstStyle>
          <a:p>
            <a:endParaRPr lang="en-US" dirty="0"/>
          </a:p>
        </p:txBody>
      </p:sp>
      <p:sp>
        <p:nvSpPr>
          <p:cNvPr id="70" name="Picture Placeholder 2"/>
          <p:cNvSpPr>
            <a:spLocks noGrp="1"/>
          </p:cNvSpPr>
          <p:nvPr>
            <p:ph type="pic" sz="quarter" idx="33"/>
          </p:nvPr>
        </p:nvSpPr>
        <p:spPr>
          <a:xfrm>
            <a:off x="4387218" y="4171166"/>
            <a:ext cx="3540196" cy="939316"/>
          </a:xfrm>
        </p:spPr>
        <p:txBody>
          <a:bodyPr tIns="0" rIns="0" bIns="0" anchor="ctr" anchorCtr="0"/>
          <a:lstStyle>
            <a:lvl1pPr marL="0" indent="0" algn="ctr">
              <a:buNone/>
              <a:defRPr sz="2133">
                <a:solidFill>
                  <a:schemeClr val="bg1"/>
                </a:solidFill>
              </a:defRPr>
            </a:lvl1pPr>
          </a:lstStyle>
          <a:p>
            <a:endParaRPr lang="en-US" dirty="0"/>
          </a:p>
        </p:txBody>
      </p:sp>
      <p:sp>
        <p:nvSpPr>
          <p:cNvPr id="71" name="Picture Placeholder 2"/>
          <p:cNvSpPr>
            <a:spLocks noGrp="1"/>
          </p:cNvSpPr>
          <p:nvPr>
            <p:ph type="pic" sz="quarter" idx="34"/>
          </p:nvPr>
        </p:nvSpPr>
        <p:spPr>
          <a:xfrm>
            <a:off x="287036" y="4171166"/>
            <a:ext cx="3540196" cy="939316"/>
          </a:xfrm>
        </p:spPr>
        <p:txBody>
          <a:bodyPr tIns="0" rIns="0" bIns="0" anchor="ctr" anchorCtr="0"/>
          <a:lstStyle>
            <a:lvl1pPr marL="0" indent="0" algn="ctr">
              <a:buNone/>
              <a:defRPr sz="2133">
                <a:solidFill>
                  <a:schemeClr val="tx1"/>
                </a:solidFill>
              </a:defRPr>
            </a:lvl1pPr>
          </a:lstStyle>
          <a:p>
            <a:endParaRPr lang="en-US" dirty="0"/>
          </a:p>
        </p:txBody>
      </p:sp>
      <p:sp>
        <p:nvSpPr>
          <p:cNvPr id="72" name="Picture Placeholder 2"/>
          <p:cNvSpPr>
            <a:spLocks noGrp="1"/>
          </p:cNvSpPr>
          <p:nvPr>
            <p:ph type="pic" sz="quarter" idx="35"/>
          </p:nvPr>
        </p:nvSpPr>
        <p:spPr>
          <a:xfrm>
            <a:off x="8430778" y="4171166"/>
            <a:ext cx="3540196" cy="939316"/>
          </a:xfrm>
        </p:spPr>
        <p:txBody>
          <a:bodyPr tIns="0" rIns="0" bIns="0" anchor="ctr" anchorCtr="0"/>
          <a:lstStyle>
            <a:lvl1pPr marL="0" indent="0" algn="ctr">
              <a:buNone/>
              <a:defRPr sz="2133">
                <a:solidFill>
                  <a:schemeClr val="tx1"/>
                </a:solidFill>
              </a:defRPr>
            </a:lvl1pPr>
          </a:lstStyle>
          <a:p>
            <a:endParaRPr lang="en-US" dirty="0"/>
          </a:p>
        </p:txBody>
      </p:sp>
      <p:sp>
        <p:nvSpPr>
          <p:cNvPr id="73" name="Text Placeholder 11"/>
          <p:cNvSpPr>
            <a:spLocks noGrp="1"/>
          </p:cNvSpPr>
          <p:nvPr>
            <p:ph type="body" sz="quarter" idx="37" hasCustomPrompt="1"/>
          </p:nvPr>
        </p:nvSpPr>
        <p:spPr>
          <a:xfrm>
            <a:off x="649111" y="1409701"/>
            <a:ext cx="8534400" cy="486833"/>
          </a:xfrm>
        </p:spPr>
        <p:txBody>
          <a:bodyPr tIns="0" rIns="0" bIns="0"/>
          <a:lstStyle>
            <a:lvl1pPr marL="0" indent="0">
              <a:buNone/>
              <a:defRPr sz="2133" b="0">
                <a:solidFill>
                  <a:srgbClr val="E22729"/>
                </a:solidFill>
              </a:defRPr>
            </a:lvl1pPr>
          </a:lstStyle>
          <a:p>
            <a:r>
              <a:rPr lang="en-US" dirty="0" smtClean="0"/>
              <a:t>Click to edit subtitle</a:t>
            </a:r>
            <a:endParaRPr lang="en-US" dirty="0"/>
          </a:p>
        </p:txBody>
      </p:sp>
      <p:sp>
        <p:nvSpPr>
          <p:cNvPr id="74" name="Text Placeholder 2"/>
          <p:cNvSpPr>
            <a:spLocks noGrp="1"/>
          </p:cNvSpPr>
          <p:nvPr>
            <p:ph type="body" sz="quarter" idx="36" hasCustomPrompt="1"/>
          </p:nvPr>
        </p:nvSpPr>
        <p:spPr>
          <a:xfrm>
            <a:off x="649112" y="717551"/>
            <a:ext cx="10865556" cy="662516"/>
          </a:xfrm>
        </p:spPr>
        <p:txBody>
          <a:bodyPr tIns="0" rIns="0" bIns="0" anchor="b" anchorCtr="0"/>
          <a:lstStyle>
            <a:lvl1pPr marL="0" indent="0">
              <a:buNone/>
              <a:defRPr sz="3200"/>
            </a:lvl1pPr>
          </a:lstStyle>
          <a:p>
            <a:pPr lvl="0"/>
            <a:r>
              <a:rPr lang="en-US" dirty="0" smtClean="0"/>
              <a:t>Header</a:t>
            </a:r>
            <a:endParaRPr lang="en-US" dirty="0"/>
          </a:p>
        </p:txBody>
      </p:sp>
      <p:sp>
        <p:nvSpPr>
          <p:cNvPr id="25" name="Rectangle 24"/>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26" name="TextBox 25"/>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27" name="Picture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148546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2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ltGray">
          <a:xfrm>
            <a:off x="-2" y="1910081"/>
            <a:ext cx="4104878" cy="2133600"/>
          </a:xfrm>
          <a:prstGeom prst="rect">
            <a:avLst/>
          </a:prstGeom>
          <a:gradFill flip="none" rotWithShape="1">
            <a:gsLst>
              <a:gs pos="0">
                <a:schemeClr val="accent5"/>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2" name="Rectangle 31"/>
          <p:cNvSpPr/>
          <p:nvPr userDrawn="1"/>
        </p:nvSpPr>
        <p:spPr bwMode="ltGray">
          <a:xfrm>
            <a:off x="4104877" y="4043681"/>
            <a:ext cx="4104878" cy="2133600"/>
          </a:xfrm>
          <a:prstGeom prst="rect">
            <a:avLst/>
          </a:prstGeom>
          <a:gradFill flip="none" rotWithShape="1">
            <a:gsLst>
              <a:gs pos="0">
                <a:schemeClr val="accent5"/>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49" name="Straight Connector 48"/>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 name="Rectangle 50"/>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40" name="Rectangle 39"/>
          <p:cNvSpPr/>
          <p:nvPr userDrawn="1"/>
        </p:nvSpPr>
        <p:spPr bwMode="ltGray">
          <a:xfrm>
            <a:off x="8209756" y="1910081"/>
            <a:ext cx="3982245" cy="2133600"/>
          </a:xfrm>
          <a:prstGeom prst="rect">
            <a:avLst/>
          </a:prstGeom>
          <a:gradFill flip="none" rotWithShape="1">
            <a:gsLst>
              <a:gs pos="0">
                <a:schemeClr val="accent5"/>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56" name="Text Placeholder 9"/>
          <p:cNvSpPr>
            <a:spLocks noGrp="1"/>
          </p:cNvSpPr>
          <p:nvPr>
            <p:ph type="body" sz="quarter" idx="13" hasCustomPrompt="1"/>
          </p:nvPr>
        </p:nvSpPr>
        <p:spPr>
          <a:xfrm>
            <a:off x="282339" y="3088639"/>
            <a:ext cx="3540196" cy="731520"/>
          </a:xfrm>
        </p:spPr>
        <p:txBody>
          <a:bodyPr tIns="0" rIns="0" bIns="0" anchor="t" anchorCtr="0">
            <a:noAutofit/>
          </a:bodyPr>
          <a:lstStyle>
            <a:lvl1pPr marL="0" indent="0" algn="ctr">
              <a:buNone/>
              <a:defRPr sz="1867"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58" name="Text Placeholder 9"/>
          <p:cNvSpPr>
            <a:spLocks noGrp="1"/>
          </p:cNvSpPr>
          <p:nvPr>
            <p:ph type="body" sz="quarter" idx="23" hasCustomPrompt="1"/>
          </p:nvPr>
        </p:nvSpPr>
        <p:spPr>
          <a:xfrm>
            <a:off x="8430778" y="3088639"/>
            <a:ext cx="3540196" cy="731520"/>
          </a:xfrm>
        </p:spPr>
        <p:txBody>
          <a:bodyPr tIns="0" rIns="0" bIns="0" anchor="t" anchorCtr="0">
            <a:noAutofit/>
          </a:bodyPr>
          <a:lstStyle>
            <a:lvl1pPr marL="0" indent="0" algn="ctr">
              <a:buNone/>
              <a:defRPr sz="1867"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62" name="Text Placeholder 9"/>
          <p:cNvSpPr>
            <a:spLocks noGrp="1"/>
          </p:cNvSpPr>
          <p:nvPr>
            <p:ph type="body" sz="quarter" idx="26" hasCustomPrompt="1"/>
          </p:nvPr>
        </p:nvSpPr>
        <p:spPr>
          <a:xfrm>
            <a:off x="4387218" y="3088639"/>
            <a:ext cx="3540196" cy="731520"/>
          </a:xfrm>
        </p:spPr>
        <p:txBody>
          <a:bodyPr tIns="0" rIns="0" bIns="0" anchor="t"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64" name="Text Placeholder 9"/>
          <p:cNvSpPr>
            <a:spLocks noGrp="1"/>
          </p:cNvSpPr>
          <p:nvPr>
            <p:ph type="body" sz="quarter" idx="28" hasCustomPrompt="1"/>
          </p:nvPr>
        </p:nvSpPr>
        <p:spPr>
          <a:xfrm>
            <a:off x="8430778" y="5216009"/>
            <a:ext cx="3540196" cy="731520"/>
          </a:xfrm>
        </p:spPr>
        <p:txBody>
          <a:bodyPr tIns="0" rIns="0" bIns="0" anchor="t"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65" name="Text Placeholder 9"/>
          <p:cNvSpPr>
            <a:spLocks noGrp="1"/>
          </p:cNvSpPr>
          <p:nvPr>
            <p:ph type="body" sz="quarter" idx="29" hasCustomPrompt="1"/>
          </p:nvPr>
        </p:nvSpPr>
        <p:spPr>
          <a:xfrm>
            <a:off x="4387218" y="5216009"/>
            <a:ext cx="3540196" cy="731520"/>
          </a:xfrm>
        </p:spPr>
        <p:txBody>
          <a:bodyPr tIns="0" rIns="0" bIns="0" anchor="t" anchorCtr="0">
            <a:noAutofit/>
          </a:bodyPr>
          <a:lstStyle>
            <a:lvl1pPr marL="0" indent="0" algn="ctr">
              <a:buNone/>
              <a:defRPr sz="1867"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66" name="Text Placeholder 9"/>
          <p:cNvSpPr>
            <a:spLocks noGrp="1"/>
          </p:cNvSpPr>
          <p:nvPr>
            <p:ph type="body" sz="quarter" idx="30" hasCustomPrompt="1"/>
          </p:nvPr>
        </p:nvSpPr>
        <p:spPr>
          <a:xfrm>
            <a:off x="282339" y="5216009"/>
            <a:ext cx="3540196" cy="731520"/>
          </a:xfrm>
        </p:spPr>
        <p:txBody>
          <a:bodyPr tIns="0" rIns="0" bIns="0" anchor="t"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67" name="Picture Placeholder 2"/>
          <p:cNvSpPr>
            <a:spLocks noGrp="1"/>
          </p:cNvSpPr>
          <p:nvPr>
            <p:ph type="pic" sz="quarter" idx="22"/>
          </p:nvPr>
        </p:nvSpPr>
        <p:spPr>
          <a:xfrm>
            <a:off x="282339" y="2037566"/>
            <a:ext cx="3540196" cy="939316"/>
          </a:xfrm>
        </p:spPr>
        <p:txBody>
          <a:bodyPr tIns="0" rIns="0" bIns="0" anchor="ctr" anchorCtr="0"/>
          <a:lstStyle>
            <a:lvl1pPr marL="0" indent="0" algn="ctr">
              <a:buNone/>
              <a:defRPr sz="2133">
                <a:solidFill>
                  <a:schemeClr val="bg1"/>
                </a:solidFill>
              </a:defRPr>
            </a:lvl1pPr>
          </a:lstStyle>
          <a:p>
            <a:endParaRPr lang="en-US" dirty="0"/>
          </a:p>
        </p:txBody>
      </p:sp>
      <p:sp>
        <p:nvSpPr>
          <p:cNvPr id="68" name="Picture Placeholder 2"/>
          <p:cNvSpPr>
            <a:spLocks noGrp="1"/>
          </p:cNvSpPr>
          <p:nvPr>
            <p:ph type="pic" sz="quarter" idx="31"/>
          </p:nvPr>
        </p:nvSpPr>
        <p:spPr>
          <a:xfrm>
            <a:off x="4387218" y="2037566"/>
            <a:ext cx="3540196" cy="939316"/>
          </a:xfrm>
        </p:spPr>
        <p:txBody>
          <a:bodyPr tIns="0" rIns="0" bIns="0" anchor="ctr" anchorCtr="0"/>
          <a:lstStyle>
            <a:lvl1pPr marL="0" indent="0" algn="ctr">
              <a:buNone/>
              <a:defRPr sz="2133">
                <a:solidFill>
                  <a:schemeClr val="tx1"/>
                </a:solidFill>
              </a:defRPr>
            </a:lvl1pPr>
          </a:lstStyle>
          <a:p>
            <a:endParaRPr lang="en-US" dirty="0"/>
          </a:p>
        </p:txBody>
      </p:sp>
      <p:sp>
        <p:nvSpPr>
          <p:cNvPr id="69" name="Picture Placeholder 2"/>
          <p:cNvSpPr>
            <a:spLocks noGrp="1"/>
          </p:cNvSpPr>
          <p:nvPr>
            <p:ph type="pic" sz="quarter" idx="32"/>
          </p:nvPr>
        </p:nvSpPr>
        <p:spPr>
          <a:xfrm>
            <a:off x="8430778" y="2037566"/>
            <a:ext cx="3540196" cy="939316"/>
          </a:xfrm>
        </p:spPr>
        <p:txBody>
          <a:bodyPr tIns="0" rIns="0" bIns="0" anchor="ctr" anchorCtr="0"/>
          <a:lstStyle>
            <a:lvl1pPr marL="0" indent="0" algn="ctr">
              <a:buNone/>
              <a:defRPr sz="2133">
                <a:solidFill>
                  <a:schemeClr val="bg1"/>
                </a:solidFill>
              </a:defRPr>
            </a:lvl1pPr>
          </a:lstStyle>
          <a:p>
            <a:endParaRPr lang="en-US" dirty="0"/>
          </a:p>
        </p:txBody>
      </p:sp>
      <p:sp>
        <p:nvSpPr>
          <p:cNvPr id="70" name="Picture Placeholder 2"/>
          <p:cNvSpPr>
            <a:spLocks noGrp="1"/>
          </p:cNvSpPr>
          <p:nvPr>
            <p:ph type="pic" sz="quarter" idx="33"/>
          </p:nvPr>
        </p:nvSpPr>
        <p:spPr>
          <a:xfrm>
            <a:off x="4387218" y="4171166"/>
            <a:ext cx="3540196" cy="939316"/>
          </a:xfrm>
        </p:spPr>
        <p:txBody>
          <a:bodyPr tIns="0" rIns="0" bIns="0" anchor="ctr" anchorCtr="0"/>
          <a:lstStyle>
            <a:lvl1pPr marL="0" indent="0" algn="ctr">
              <a:buNone/>
              <a:defRPr sz="2133">
                <a:solidFill>
                  <a:schemeClr val="bg1"/>
                </a:solidFill>
              </a:defRPr>
            </a:lvl1pPr>
          </a:lstStyle>
          <a:p>
            <a:endParaRPr lang="en-US" dirty="0"/>
          </a:p>
        </p:txBody>
      </p:sp>
      <p:sp>
        <p:nvSpPr>
          <p:cNvPr id="71" name="Picture Placeholder 2"/>
          <p:cNvSpPr>
            <a:spLocks noGrp="1"/>
          </p:cNvSpPr>
          <p:nvPr>
            <p:ph type="pic" sz="quarter" idx="34"/>
          </p:nvPr>
        </p:nvSpPr>
        <p:spPr>
          <a:xfrm>
            <a:off x="287036" y="4171166"/>
            <a:ext cx="3540196" cy="939316"/>
          </a:xfrm>
        </p:spPr>
        <p:txBody>
          <a:bodyPr tIns="0" rIns="0" bIns="0" anchor="ctr" anchorCtr="0"/>
          <a:lstStyle>
            <a:lvl1pPr marL="0" indent="0" algn="ctr">
              <a:buNone/>
              <a:defRPr sz="2133">
                <a:solidFill>
                  <a:schemeClr val="tx1"/>
                </a:solidFill>
              </a:defRPr>
            </a:lvl1pPr>
          </a:lstStyle>
          <a:p>
            <a:endParaRPr lang="en-US" dirty="0"/>
          </a:p>
        </p:txBody>
      </p:sp>
      <p:sp>
        <p:nvSpPr>
          <p:cNvPr id="72" name="Picture Placeholder 2"/>
          <p:cNvSpPr>
            <a:spLocks noGrp="1"/>
          </p:cNvSpPr>
          <p:nvPr>
            <p:ph type="pic" sz="quarter" idx="35"/>
          </p:nvPr>
        </p:nvSpPr>
        <p:spPr>
          <a:xfrm>
            <a:off x="8430778" y="4171166"/>
            <a:ext cx="3540196" cy="939316"/>
          </a:xfrm>
        </p:spPr>
        <p:txBody>
          <a:bodyPr tIns="0" rIns="0" bIns="0" anchor="ctr" anchorCtr="0"/>
          <a:lstStyle>
            <a:lvl1pPr marL="0" indent="0" algn="ctr">
              <a:buNone/>
              <a:defRPr sz="2133">
                <a:solidFill>
                  <a:schemeClr val="tx1"/>
                </a:solidFill>
              </a:defRPr>
            </a:lvl1pPr>
          </a:lstStyle>
          <a:p>
            <a:endParaRPr lang="en-US" dirty="0"/>
          </a:p>
        </p:txBody>
      </p:sp>
      <p:sp>
        <p:nvSpPr>
          <p:cNvPr id="73" name="Text Placeholder 11"/>
          <p:cNvSpPr>
            <a:spLocks noGrp="1"/>
          </p:cNvSpPr>
          <p:nvPr>
            <p:ph type="body" sz="quarter" idx="37" hasCustomPrompt="1"/>
          </p:nvPr>
        </p:nvSpPr>
        <p:spPr>
          <a:xfrm>
            <a:off x="649111" y="1409701"/>
            <a:ext cx="8534400" cy="486833"/>
          </a:xfrm>
        </p:spPr>
        <p:txBody>
          <a:bodyPr tIns="0" rIns="0" bIns="0"/>
          <a:lstStyle>
            <a:lvl1pPr marL="0" indent="0">
              <a:buNone/>
              <a:defRPr sz="2133" b="0">
                <a:solidFill>
                  <a:schemeClr val="accent2"/>
                </a:solidFill>
              </a:defRPr>
            </a:lvl1pPr>
          </a:lstStyle>
          <a:p>
            <a:r>
              <a:rPr lang="en-US" dirty="0" smtClean="0"/>
              <a:t>Click to edit subtitle</a:t>
            </a:r>
            <a:endParaRPr lang="en-US" dirty="0"/>
          </a:p>
        </p:txBody>
      </p:sp>
      <p:sp>
        <p:nvSpPr>
          <p:cNvPr id="74" name="Text Placeholder 2"/>
          <p:cNvSpPr>
            <a:spLocks noGrp="1"/>
          </p:cNvSpPr>
          <p:nvPr>
            <p:ph type="body" sz="quarter" idx="36" hasCustomPrompt="1"/>
          </p:nvPr>
        </p:nvSpPr>
        <p:spPr>
          <a:xfrm>
            <a:off x="649112" y="717551"/>
            <a:ext cx="10865556" cy="662516"/>
          </a:xfrm>
        </p:spPr>
        <p:txBody>
          <a:bodyPr tIns="0" rIns="0" bIns="0" anchor="b" anchorCtr="0"/>
          <a:lstStyle>
            <a:lvl1pPr marL="0" indent="0">
              <a:buNone/>
              <a:defRPr sz="3200"/>
            </a:lvl1pPr>
          </a:lstStyle>
          <a:p>
            <a:pPr lvl="0"/>
            <a:r>
              <a:rPr lang="en-US" dirty="0" smtClean="0"/>
              <a:t>Header</a:t>
            </a:r>
            <a:endParaRPr lang="en-US" dirty="0"/>
          </a:p>
        </p:txBody>
      </p:sp>
      <p:sp>
        <p:nvSpPr>
          <p:cNvPr id="25" name="Rectangle 24"/>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26" name="TextBox 25"/>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27" name="Picture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99124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5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ltGray">
          <a:xfrm>
            <a:off x="-2" y="1910081"/>
            <a:ext cx="4104878" cy="2133600"/>
          </a:xfrm>
          <a:prstGeom prst="rect">
            <a:avLst/>
          </a:prstGeom>
          <a:gradFill flip="none" rotWithShape="1">
            <a:gsLst>
              <a:gs pos="0">
                <a:schemeClr val="tx2"/>
              </a:gs>
              <a:gs pos="100000">
                <a:schemeClr val="accent1"/>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2" name="Rectangle 31"/>
          <p:cNvSpPr/>
          <p:nvPr userDrawn="1"/>
        </p:nvSpPr>
        <p:spPr bwMode="ltGray">
          <a:xfrm>
            <a:off x="4104877" y="4043681"/>
            <a:ext cx="4104878" cy="2133600"/>
          </a:xfrm>
          <a:prstGeom prst="rect">
            <a:avLst/>
          </a:prstGeom>
          <a:gradFill flip="none" rotWithShape="1">
            <a:gsLst>
              <a:gs pos="0">
                <a:schemeClr val="tx2"/>
              </a:gs>
              <a:gs pos="100000">
                <a:schemeClr val="accent1"/>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49" name="Straight Connector 48"/>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 name="Rectangle 50"/>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40" name="Rectangle 39"/>
          <p:cNvSpPr/>
          <p:nvPr userDrawn="1"/>
        </p:nvSpPr>
        <p:spPr bwMode="ltGray">
          <a:xfrm>
            <a:off x="8209756" y="1910081"/>
            <a:ext cx="3982245" cy="2133600"/>
          </a:xfrm>
          <a:prstGeom prst="rect">
            <a:avLst/>
          </a:prstGeom>
          <a:gradFill flip="none" rotWithShape="1">
            <a:gsLst>
              <a:gs pos="0">
                <a:schemeClr val="tx2"/>
              </a:gs>
              <a:gs pos="100000">
                <a:schemeClr val="accent1"/>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4" name="Text Placeholder 9"/>
          <p:cNvSpPr>
            <a:spLocks noGrp="1"/>
          </p:cNvSpPr>
          <p:nvPr>
            <p:ph type="body" sz="quarter" idx="13" hasCustomPrompt="1"/>
          </p:nvPr>
        </p:nvSpPr>
        <p:spPr>
          <a:xfrm>
            <a:off x="282339" y="3088639"/>
            <a:ext cx="3540196" cy="731520"/>
          </a:xfrm>
        </p:spPr>
        <p:txBody>
          <a:bodyPr tIns="0" rIns="0" bIns="0" anchor="t" anchorCtr="0">
            <a:noAutofit/>
          </a:bodyPr>
          <a:lstStyle>
            <a:lvl1pPr marL="0" indent="0" algn="ctr">
              <a:buNone/>
              <a:defRPr sz="1867"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35" name="Text Placeholder 9"/>
          <p:cNvSpPr>
            <a:spLocks noGrp="1"/>
          </p:cNvSpPr>
          <p:nvPr>
            <p:ph type="body" sz="quarter" idx="23" hasCustomPrompt="1"/>
          </p:nvPr>
        </p:nvSpPr>
        <p:spPr>
          <a:xfrm>
            <a:off x="8430778" y="3088639"/>
            <a:ext cx="3540196" cy="731520"/>
          </a:xfrm>
        </p:spPr>
        <p:txBody>
          <a:bodyPr tIns="0" rIns="0" bIns="0" anchor="t" anchorCtr="0">
            <a:noAutofit/>
          </a:bodyPr>
          <a:lstStyle>
            <a:lvl1pPr marL="0" indent="0" algn="ctr">
              <a:buNone/>
              <a:defRPr sz="1867"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37" name="Text Placeholder 9"/>
          <p:cNvSpPr>
            <a:spLocks noGrp="1"/>
          </p:cNvSpPr>
          <p:nvPr>
            <p:ph type="body" sz="quarter" idx="26" hasCustomPrompt="1"/>
          </p:nvPr>
        </p:nvSpPr>
        <p:spPr>
          <a:xfrm>
            <a:off x="4387218" y="3088639"/>
            <a:ext cx="3540196" cy="731520"/>
          </a:xfrm>
        </p:spPr>
        <p:txBody>
          <a:bodyPr tIns="0" rIns="0" bIns="0" anchor="t"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38" name="Text Placeholder 9"/>
          <p:cNvSpPr>
            <a:spLocks noGrp="1"/>
          </p:cNvSpPr>
          <p:nvPr>
            <p:ph type="body" sz="quarter" idx="28" hasCustomPrompt="1"/>
          </p:nvPr>
        </p:nvSpPr>
        <p:spPr>
          <a:xfrm>
            <a:off x="8430778" y="5216009"/>
            <a:ext cx="3540196" cy="731520"/>
          </a:xfrm>
        </p:spPr>
        <p:txBody>
          <a:bodyPr tIns="0" rIns="0" bIns="0" anchor="t"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39" name="Text Placeholder 9"/>
          <p:cNvSpPr>
            <a:spLocks noGrp="1"/>
          </p:cNvSpPr>
          <p:nvPr>
            <p:ph type="body" sz="quarter" idx="29" hasCustomPrompt="1"/>
          </p:nvPr>
        </p:nvSpPr>
        <p:spPr>
          <a:xfrm>
            <a:off x="4387218" y="5216009"/>
            <a:ext cx="3540196" cy="731520"/>
          </a:xfrm>
        </p:spPr>
        <p:txBody>
          <a:bodyPr tIns="0" rIns="0" bIns="0" anchor="t" anchorCtr="0">
            <a:noAutofit/>
          </a:bodyPr>
          <a:lstStyle>
            <a:lvl1pPr marL="0" indent="0" algn="ctr">
              <a:buNone/>
              <a:defRPr sz="1867"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43" name="Text Placeholder 9"/>
          <p:cNvSpPr>
            <a:spLocks noGrp="1"/>
          </p:cNvSpPr>
          <p:nvPr>
            <p:ph type="body" sz="quarter" idx="30" hasCustomPrompt="1"/>
          </p:nvPr>
        </p:nvSpPr>
        <p:spPr>
          <a:xfrm>
            <a:off x="282339" y="5216009"/>
            <a:ext cx="3540196" cy="731520"/>
          </a:xfrm>
        </p:spPr>
        <p:txBody>
          <a:bodyPr tIns="0" rIns="0" bIns="0" anchor="t"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 edit text</a:t>
            </a:r>
          </a:p>
        </p:txBody>
      </p:sp>
      <p:sp>
        <p:nvSpPr>
          <p:cNvPr id="44" name="Picture Placeholder 2"/>
          <p:cNvSpPr>
            <a:spLocks noGrp="1"/>
          </p:cNvSpPr>
          <p:nvPr>
            <p:ph type="pic" sz="quarter" idx="22"/>
          </p:nvPr>
        </p:nvSpPr>
        <p:spPr>
          <a:xfrm>
            <a:off x="282339" y="2037566"/>
            <a:ext cx="3540196" cy="939316"/>
          </a:xfrm>
        </p:spPr>
        <p:txBody>
          <a:bodyPr tIns="0" rIns="0" bIns="0" anchor="ctr" anchorCtr="0"/>
          <a:lstStyle>
            <a:lvl1pPr marL="0" indent="0" algn="ctr">
              <a:buNone/>
              <a:defRPr sz="2133">
                <a:solidFill>
                  <a:schemeClr val="bg1"/>
                </a:solidFill>
              </a:defRPr>
            </a:lvl1pPr>
          </a:lstStyle>
          <a:p>
            <a:endParaRPr lang="en-US" dirty="0"/>
          </a:p>
        </p:txBody>
      </p:sp>
      <p:sp>
        <p:nvSpPr>
          <p:cNvPr id="45" name="Picture Placeholder 2"/>
          <p:cNvSpPr>
            <a:spLocks noGrp="1"/>
          </p:cNvSpPr>
          <p:nvPr>
            <p:ph type="pic" sz="quarter" idx="31"/>
          </p:nvPr>
        </p:nvSpPr>
        <p:spPr>
          <a:xfrm>
            <a:off x="4387218" y="2037566"/>
            <a:ext cx="3540196" cy="939316"/>
          </a:xfrm>
        </p:spPr>
        <p:txBody>
          <a:bodyPr tIns="0" rIns="0" bIns="0" anchor="ctr" anchorCtr="0"/>
          <a:lstStyle>
            <a:lvl1pPr marL="0" indent="0" algn="ctr">
              <a:buNone/>
              <a:defRPr sz="2133">
                <a:solidFill>
                  <a:schemeClr val="tx1"/>
                </a:solidFill>
              </a:defRPr>
            </a:lvl1pPr>
          </a:lstStyle>
          <a:p>
            <a:endParaRPr lang="en-US" dirty="0"/>
          </a:p>
        </p:txBody>
      </p:sp>
      <p:sp>
        <p:nvSpPr>
          <p:cNvPr id="46" name="Picture Placeholder 2"/>
          <p:cNvSpPr>
            <a:spLocks noGrp="1"/>
          </p:cNvSpPr>
          <p:nvPr>
            <p:ph type="pic" sz="quarter" idx="32"/>
          </p:nvPr>
        </p:nvSpPr>
        <p:spPr>
          <a:xfrm>
            <a:off x="8430778" y="2037566"/>
            <a:ext cx="3540196" cy="939316"/>
          </a:xfrm>
        </p:spPr>
        <p:txBody>
          <a:bodyPr tIns="0" rIns="0" bIns="0" anchor="ctr" anchorCtr="0"/>
          <a:lstStyle>
            <a:lvl1pPr marL="0" indent="0" algn="ctr">
              <a:buNone/>
              <a:defRPr sz="2133">
                <a:solidFill>
                  <a:schemeClr val="bg1"/>
                </a:solidFill>
              </a:defRPr>
            </a:lvl1pPr>
          </a:lstStyle>
          <a:p>
            <a:endParaRPr lang="en-US" dirty="0"/>
          </a:p>
        </p:txBody>
      </p:sp>
      <p:sp>
        <p:nvSpPr>
          <p:cNvPr id="47" name="Picture Placeholder 2"/>
          <p:cNvSpPr>
            <a:spLocks noGrp="1"/>
          </p:cNvSpPr>
          <p:nvPr>
            <p:ph type="pic" sz="quarter" idx="33"/>
          </p:nvPr>
        </p:nvSpPr>
        <p:spPr>
          <a:xfrm>
            <a:off x="4387218" y="4171166"/>
            <a:ext cx="3540196" cy="939316"/>
          </a:xfrm>
        </p:spPr>
        <p:txBody>
          <a:bodyPr tIns="0" rIns="0" bIns="0" anchor="ctr" anchorCtr="0"/>
          <a:lstStyle>
            <a:lvl1pPr marL="0" indent="0" algn="ctr">
              <a:buNone/>
              <a:defRPr sz="2133">
                <a:solidFill>
                  <a:schemeClr val="bg1"/>
                </a:solidFill>
              </a:defRPr>
            </a:lvl1pPr>
          </a:lstStyle>
          <a:p>
            <a:endParaRPr lang="en-US" dirty="0"/>
          </a:p>
        </p:txBody>
      </p:sp>
      <p:sp>
        <p:nvSpPr>
          <p:cNvPr id="48" name="Picture Placeholder 2"/>
          <p:cNvSpPr>
            <a:spLocks noGrp="1"/>
          </p:cNvSpPr>
          <p:nvPr>
            <p:ph type="pic" sz="quarter" idx="34"/>
          </p:nvPr>
        </p:nvSpPr>
        <p:spPr>
          <a:xfrm>
            <a:off x="287036" y="4171166"/>
            <a:ext cx="3540196" cy="939316"/>
          </a:xfrm>
        </p:spPr>
        <p:txBody>
          <a:bodyPr tIns="0" rIns="0" bIns="0" anchor="ctr" anchorCtr="0"/>
          <a:lstStyle>
            <a:lvl1pPr marL="0" indent="0" algn="ctr">
              <a:buNone/>
              <a:defRPr sz="2133">
                <a:solidFill>
                  <a:schemeClr val="tx1"/>
                </a:solidFill>
              </a:defRPr>
            </a:lvl1pPr>
          </a:lstStyle>
          <a:p>
            <a:endParaRPr lang="en-US" dirty="0"/>
          </a:p>
        </p:txBody>
      </p:sp>
      <p:sp>
        <p:nvSpPr>
          <p:cNvPr id="52" name="Picture Placeholder 2"/>
          <p:cNvSpPr>
            <a:spLocks noGrp="1"/>
          </p:cNvSpPr>
          <p:nvPr>
            <p:ph type="pic" sz="quarter" idx="35"/>
          </p:nvPr>
        </p:nvSpPr>
        <p:spPr>
          <a:xfrm>
            <a:off x="8430778" y="4171166"/>
            <a:ext cx="3540196" cy="939316"/>
          </a:xfrm>
        </p:spPr>
        <p:txBody>
          <a:bodyPr tIns="0" rIns="0" bIns="0" anchor="ctr" anchorCtr="0"/>
          <a:lstStyle>
            <a:lvl1pPr marL="0" indent="0" algn="ctr">
              <a:buNone/>
              <a:defRPr sz="2133">
                <a:solidFill>
                  <a:schemeClr val="tx1"/>
                </a:solidFill>
              </a:defRPr>
            </a:lvl1pPr>
          </a:lstStyle>
          <a:p>
            <a:endParaRPr lang="en-US" dirty="0"/>
          </a:p>
        </p:txBody>
      </p:sp>
      <p:sp>
        <p:nvSpPr>
          <p:cNvPr id="25" name="Text Placeholder 11"/>
          <p:cNvSpPr>
            <a:spLocks noGrp="1"/>
          </p:cNvSpPr>
          <p:nvPr>
            <p:ph type="body" sz="quarter" idx="37" hasCustomPrompt="1"/>
          </p:nvPr>
        </p:nvSpPr>
        <p:spPr>
          <a:xfrm>
            <a:off x="649111" y="1409701"/>
            <a:ext cx="8534400" cy="486833"/>
          </a:xfrm>
        </p:spPr>
        <p:txBody>
          <a:bodyPr tIns="0" rIns="0" bIns="0"/>
          <a:lstStyle>
            <a:lvl1pPr marL="0" indent="0">
              <a:buNone/>
              <a:defRPr sz="2133" b="0">
                <a:solidFill>
                  <a:schemeClr val="accent1"/>
                </a:solidFill>
              </a:defRPr>
            </a:lvl1pPr>
          </a:lstStyle>
          <a:p>
            <a:r>
              <a:rPr lang="en-US" dirty="0" smtClean="0"/>
              <a:t>Click to edit subtitle</a:t>
            </a:r>
            <a:endParaRPr lang="en-US" dirty="0"/>
          </a:p>
        </p:txBody>
      </p:sp>
      <p:sp>
        <p:nvSpPr>
          <p:cNvPr id="26" name="Text Placeholder 2"/>
          <p:cNvSpPr>
            <a:spLocks noGrp="1"/>
          </p:cNvSpPr>
          <p:nvPr>
            <p:ph type="body" sz="quarter" idx="36" hasCustomPrompt="1"/>
          </p:nvPr>
        </p:nvSpPr>
        <p:spPr>
          <a:xfrm>
            <a:off x="649112" y="717551"/>
            <a:ext cx="10865556" cy="662516"/>
          </a:xfrm>
        </p:spPr>
        <p:txBody>
          <a:bodyPr tIns="0" rIns="0" bIns="0" anchor="b" anchorCtr="0"/>
          <a:lstStyle>
            <a:lvl1pPr marL="0" indent="0">
              <a:buNone/>
              <a:defRPr sz="3200"/>
            </a:lvl1pPr>
          </a:lstStyle>
          <a:p>
            <a:pPr lvl="0"/>
            <a:r>
              <a:rPr lang="en-US" dirty="0" smtClean="0"/>
              <a:t>Header</a:t>
            </a:r>
            <a:endParaRPr lang="en-US" dirty="0"/>
          </a:p>
        </p:txBody>
      </p:sp>
      <p:sp>
        <p:nvSpPr>
          <p:cNvPr id="27" name="Rectangle 26"/>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28" name="TextBox 27"/>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29" name="Picture 2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368418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ltGray">
          <a:xfrm>
            <a:off x="0" y="1910081"/>
            <a:ext cx="2438400" cy="2133600"/>
          </a:xfrm>
          <a:prstGeom prst="rect">
            <a:avLst/>
          </a:prstGeom>
          <a:gradFill flip="none" rotWithShape="1">
            <a:gsLst>
              <a:gs pos="0">
                <a:schemeClr val="accent3"/>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5" name="Rectangle 24"/>
          <p:cNvSpPr/>
          <p:nvPr userDrawn="1"/>
        </p:nvSpPr>
        <p:spPr>
          <a:xfrm>
            <a:off x="2438400" y="19100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8" name="Rectangle 27"/>
          <p:cNvSpPr/>
          <p:nvPr userDrawn="1"/>
        </p:nvSpPr>
        <p:spPr bwMode="ltGray">
          <a:xfrm>
            <a:off x="4876800" y="1910081"/>
            <a:ext cx="2438400" cy="2133600"/>
          </a:xfrm>
          <a:prstGeom prst="rect">
            <a:avLst/>
          </a:prstGeom>
          <a:gradFill flip="none" rotWithShape="1">
            <a:gsLst>
              <a:gs pos="0">
                <a:schemeClr val="accent3"/>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9" name="Rectangle 28"/>
          <p:cNvSpPr/>
          <p:nvPr userDrawn="1"/>
        </p:nvSpPr>
        <p:spPr>
          <a:xfrm>
            <a:off x="7315200" y="19100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0" name="Rectangle 29"/>
          <p:cNvSpPr/>
          <p:nvPr userDrawn="1"/>
        </p:nvSpPr>
        <p:spPr bwMode="ltGray">
          <a:xfrm>
            <a:off x="9753600" y="1910081"/>
            <a:ext cx="2438400" cy="2133600"/>
          </a:xfrm>
          <a:prstGeom prst="rect">
            <a:avLst/>
          </a:prstGeom>
          <a:gradFill flip="none" rotWithShape="1">
            <a:gsLst>
              <a:gs pos="0">
                <a:schemeClr val="accent3"/>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1" name="Rectangle 30"/>
          <p:cNvSpPr/>
          <p:nvPr userDrawn="1"/>
        </p:nvSpPr>
        <p:spPr>
          <a:xfrm>
            <a:off x="0" y="40436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2" name="Rectangle 31"/>
          <p:cNvSpPr/>
          <p:nvPr userDrawn="1"/>
        </p:nvSpPr>
        <p:spPr bwMode="ltGray">
          <a:xfrm>
            <a:off x="2438400" y="4043681"/>
            <a:ext cx="2438400" cy="2133600"/>
          </a:xfrm>
          <a:prstGeom prst="rect">
            <a:avLst/>
          </a:prstGeom>
          <a:gradFill flip="none" rotWithShape="1">
            <a:gsLst>
              <a:gs pos="0">
                <a:schemeClr val="accent3"/>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3" name="Rectangle 32"/>
          <p:cNvSpPr/>
          <p:nvPr userDrawn="1"/>
        </p:nvSpPr>
        <p:spPr>
          <a:xfrm>
            <a:off x="4876800" y="40436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4" name="Rectangle 33"/>
          <p:cNvSpPr/>
          <p:nvPr userDrawn="1"/>
        </p:nvSpPr>
        <p:spPr bwMode="ltGray">
          <a:xfrm>
            <a:off x="7315200" y="4043681"/>
            <a:ext cx="2438400" cy="2133600"/>
          </a:xfrm>
          <a:prstGeom prst="rect">
            <a:avLst/>
          </a:prstGeom>
          <a:gradFill flip="none" rotWithShape="1">
            <a:gsLst>
              <a:gs pos="0">
                <a:schemeClr val="accent3"/>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5" name="Rectangle 34"/>
          <p:cNvSpPr/>
          <p:nvPr userDrawn="1"/>
        </p:nvSpPr>
        <p:spPr>
          <a:xfrm>
            <a:off x="9753600" y="40436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49" name="Straight Connector 48"/>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 name="Rectangle 50"/>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42" name="Text Placeholder 9"/>
          <p:cNvSpPr>
            <a:spLocks noGrp="1"/>
          </p:cNvSpPr>
          <p:nvPr>
            <p:ph type="body" sz="quarter" idx="13" hasCustomPrompt="1"/>
          </p:nvPr>
        </p:nvSpPr>
        <p:spPr>
          <a:xfrm>
            <a:off x="270934" y="21485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2" name="Text Placeholder 9"/>
          <p:cNvSpPr>
            <a:spLocks noGrp="1"/>
          </p:cNvSpPr>
          <p:nvPr>
            <p:ph type="body" sz="quarter" idx="14" hasCustomPrompt="1"/>
          </p:nvPr>
        </p:nvSpPr>
        <p:spPr>
          <a:xfrm>
            <a:off x="5147734" y="21485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4" name="Text Placeholder 9"/>
          <p:cNvSpPr>
            <a:spLocks noGrp="1"/>
          </p:cNvSpPr>
          <p:nvPr>
            <p:ph type="body" sz="quarter" idx="15" hasCustomPrompt="1"/>
          </p:nvPr>
        </p:nvSpPr>
        <p:spPr>
          <a:xfrm>
            <a:off x="10024534" y="21485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5" name="Text Placeholder 9"/>
          <p:cNvSpPr>
            <a:spLocks noGrp="1"/>
          </p:cNvSpPr>
          <p:nvPr>
            <p:ph type="body" sz="quarter" idx="16" hasCustomPrompt="1"/>
          </p:nvPr>
        </p:nvSpPr>
        <p:spPr>
          <a:xfrm>
            <a:off x="2706121" y="43329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6" name="Text Placeholder 9"/>
          <p:cNvSpPr>
            <a:spLocks noGrp="1"/>
          </p:cNvSpPr>
          <p:nvPr>
            <p:ph type="body" sz="quarter" idx="17" hasCustomPrompt="1"/>
          </p:nvPr>
        </p:nvSpPr>
        <p:spPr>
          <a:xfrm>
            <a:off x="7582921" y="43329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7" name="Text Placeholder 9"/>
          <p:cNvSpPr>
            <a:spLocks noGrp="1"/>
          </p:cNvSpPr>
          <p:nvPr>
            <p:ph type="body" sz="quarter" idx="18" hasCustomPrompt="1"/>
          </p:nvPr>
        </p:nvSpPr>
        <p:spPr>
          <a:xfrm>
            <a:off x="2706121" y="2149900"/>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8" name="Text Placeholder 9"/>
          <p:cNvSpPr>
            <a:spLocks noGrp="1"/>
          </p:cNvSpPr>
          <p:nvPr>
            <p:ph type="body" sz="quarter" idx="19" hasCustomPrompt="1"/>
          </p:nvPr>
        </p:nvSpPr>
        <p:spPr>
          <a:xfrm>
            <a:off x="7582921" y="2149900"/>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9" name="Text Placeholder 9"/>
          <p:cNvSpPr>
            <a:spLocks noGrp="1"/>
          </p:cNvSpPr>
          <p:nvPr>
            <p:ph type="body" sz="quarter" idx="20" hasCustomPrompt="1"/>
          </p:nvPr>
        </p:nvSpPr>
        <p:spPr>
          <a:xfrm>
            <a:off x="5147734" y="4351233"/>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60" name="Text Placeholder 9"/>
          <p:cNvSpPr>
            <a:spLocks noGrp="1"/>
          </p:cNvSpPr>
          <p:nvPr>
            <p:ph type="body" sz="quarter" idx="21" hasCustomPrompt="1"/>
          </p:nvPr>
        </p:nvSpPr>
        <p:spPr>
          <a:xfrm>
            <a:off x="10024534" y="4351233"/>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61" name="Text Placeholder 9"/>
          <p:cNvSpPr>
            <a:spLocks noGrp="1"/>
          </p:cNvSpPr>
          <p:nvPr>
            <p:ph type="body" sz="quarter" idx="22" hasCustomPrompt="1"/>
          </p:nvPr>
        </p:nvSpPr>
        <p:spPr>
          <a:xfrm>
            <a:off x="270934" y="4351233"/>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63" name="Text Placeholder 11"/>
          <p:cNvSpPr>
            <a:spLocks noGrp="1"/>
          </p:cNvSpPr>
          <p:nvPr>
            <p:ph type="body" sz="quarter" idx="37" hasCustomPrompt="1"/>
          </p:nvPr>
        </p:nvSpPr>
        <p:spPr>
          <a:xfrm>
            <a:off x="649111" y="1409701"/>
            <a:ext cx="8534400" cy="486833"/>
          </a:xfrm>
        </p:spPr>
        <p:txBody>
          <a:bodyPr tIns="0" rIns="0" bIns="0"/>
          <a:lstStyle>
            <a:lvl1pPr marL="0" indent="0">
              <a:buNone/>
              <a:defRPr sz="2133" b="0">
                <a:solidFill>
                  <a:schemeClr val="tx2"/>
                </a:solidFill>
              </a:defRPr>
            </a:lvl1pPr>
          </a:lstStyle>
          <a:p>
            <a:r>
              <a:rPr lang="en-US" dirty="0" smtClean="0"/>
              <a:t>Click to edit subtitle</a:t>
            </a:r>
            <a:endParaRPr lang="en-US" dirty="0"/>
          </a:p>
        </p:txBody>
      </p:sp>
      <p:sp>
        <p:nvSpPr>
          <p:cNvPr id="64" name="Text Placeholder 2"/>
          <p:cNvSpPr>
            <a:spLocks noGrp="1"/>
          </p:cNvSpPr>
          <p:nvPr>
            <p:ph type="body" sz="quarter" idx="36" hasCustomPrompt="1"/>
          </p:nvPr>
        </p:nvSpPr>
        <p:spPr>
          <a:xfrm>
            <a:off x="649112" y="717551"/>
            <a:ext cx="10865556" cy="662516"/>
          </a:xfrm>
        </p:spPr>
        <p:txBody>
          <a:bodyPr tIns="0" rIns="0" bIns="0" anchor="b" anchorCtr="0"/>
          <a:lstStyle>
            <a:lvl1pPr marL="0" indent="0">
              <a:buNone/>
              <a:defRPr sz="3200"/>
            </a:lvl1pPr>
          </a:lstStyle>
          <a:p>
            <a:pPr lvl="0"/>
            <a:r>
              <a:rPr lang="en-US" dirty="0" smtClean="0"/>
              <a:t>Header</a:t>
            </a:r>
            <a:endParaRPr lang="en-US" dirty="0"/>
          </a:p>
        </p:txBody>
      </p:sp>
      <p:sp>
        <p:nvSpPr>
          <p:cNvPr id="36" name="Rectangle 35"/>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37" name="TextBox 36"/>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38" name="Picture 3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85445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ltGray">
          <a:xfrm>
            <a:off x="0" y="1910081"/>
            <a:ext cx="2438400" cy="2133600"/>
          </a:xfrm>
          <a:prstGeom prst="rect">
            <a:avLst/>
          </a:prstGeom>
          <a:gradFill flip="none" rotWithShape="1">
            <a:gsLst>
              <a:gs pos="0">
                <a:schemeClr val="accent3"/>
              </a:gs>
              <a:gs pos="100000">
                <a:schemeClr val="accent4"/>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5" name="Rectangle 24"/>
          <p:cNvSpPr/>
          <p:nvPr userDrawn="1"/>
        </p:nvSpPr>
        <p:spPr>
          <a:xfrm>
            <a:off x="2438400" y="19100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8" name="Rectangle 27"/>
          <p:cNvSpPr/>
          <p:nvPr userDrawn="1"/>
        </p:nvSpPr>
        <p:spPr bwMode="ltGray">
          <a:xfrm>
            <a:off x="4876800" y="1910081"/>
            <a:ext cx="2438400" cy="2133600"/>
          </a:xfrm>
          <a:prstGeom prst="rect">
            <a:avLst/>
          </a:prstGeom>
          <a:gradFill flip="none" rotWithShape="1">
            <a:gsLst>
              <a:gs pos="0">
                <a:schemeClr val="accent3"/>
              </a:gs>
              <a:gs pos="100000">
                <a:schemeClr val="accent4"/>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9" name="Rectangle 28"/>
          <p:cNvSpPr/>
          <p:nvPr userDrawn="1"/>
        </p:nvSpPr>
        <p:spPr>
          <a:xfrm>
            <a:off x="7315200" y="19100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0" name="Rectangle 29"/>
          <p:cNvSpPr/>
          <p:nvPr userDrawn="1"/>
        </p:nvSpPr>
        <p:spPr bwMode="ltGray">
          <a:xfrm>
            <a:off x="9753600" y="1910081"/>
            <a:ext cx="2438400" cy="2133600"/>
          </a:xfrm>
          <a:prstGeom prst="rect">
            <a:avLst/>
          </a:prstGeom>
          <a:gradFill flip="none" rotWithShape="1">
            <a:gsLst>
              <a:gs pos="0">
                <a:schemeClr val="accent3"/>
              </a:gs>
              <a:gs pos="100000">
                <a:schemeClr val="accent4"/>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1" name="Rectangle 30"/>
          <p:cNvSpPr/>
          <p:nvPr userDrawn="1"/>
        </p:nvSpPr>
        <p:spPr>
          <a:xfrm>
            <a:off x="0" y="40436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2" name="Rectangle 31"/>
          <p:cNvSpPr/>
          <p:nvPr userDrawn="1"/>
        </p:nvSpPr>
        <p:spPr bwMode="ltGray">
          <a:xfrm>
            <a:off x="2438400" y="4043681"/>
            <a:ext cx="2438400" cy="2133600"/>
          </a:xfrm>
          <a:prstGeom prst="rect">
            <a:avLst/>
          </a:prstGeom>
          <a:gradFill flip="none" rotWithShape="1">
            <a:gsLst>
              <a:gs pos="0">
                <a:schemeClr val="accent3"/>
              </a:gs>
              <a:gs pos="100000">
                <a:schemeClr val="accent4"/>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3" name="Rectangle 32"/>
          <p:cNvSpPr/>
          <p:nvPr userDrawn="1"/>
        </p:nvSpPr>
        <p:spPr>
          <a:xfrm>
            <a:off x="4876800" y="40436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4" name="Rectangle 33"/>
          <p:cNvSpPr/>
          <p:nvPr userDrawn="1"/>
        </p:nvSpPr>
        <p:spPr bwMode="ltGray">
          <a:xfrm>
            <a:off x="7315200" y="4043681"/>
            <a:ext cx="2438400" cy="2133600"/>
          </a:xfrm>
          <a:prstGeom prst="rect">
            <a:avLst/>
          </a:prstGeom>
          <a:gradFill flip="none" rotWithShape="1">
            <a:gsLst>
              <a:gs pos="0">
                <a:schemeClr val="accent3"/>
              </a:gs>
              <a:gs pos="100000">
                <a:schemeClr val="accent4"/>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5" name="Rectangle 34"/>
          <p:cNvSpPr/>
          <p:nvPr userDrawn="1"/>
        </p:nvSpPr>
        <p:spPr>
          <a:xfrm>
            <a:off x="9753600" y="40436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40" name="Straight Connector 3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2" name="Rectangle 4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52" name="Text Placeholder 9"/>
          <p:cNvSpPr>
            <a:spLocks noGrp="1"/>
          </p:cNvSpPr>
          <p:nvPr>
            <p:ph type="body" sz="quarter" idx="13" hasCustomPrompt="1"/>
          </p:nvPr>
        </p:nvSpPr>
        <p:spPr>
          <a:xfrm>
            <a:off x="270934" y="21485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3" name="Text Placeholder 9"/>
          <p:cNvSpPr>
            <a:spLocks noGrp="1"/>
          </p:cNvSpPr>
          <p:nvPr>
            <p:ph type="body" sz="quarter" idx="14" hasCustomPrompt="1"/>
          </p:nvPr>
        </p:nvSpPr>
        <p:spPr>
          <a:xfrm>
            <a:off x="5147734" y="21485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4" name="Text Placeholder 9"/>
          <p:cNvSpPr>
            <a:spLocks noGrp="1"/>
          </p:cNvSpPr>
          <p:nvPr>
            <p:ph type="body" sz="quarter" idx="15" hasCustomPrompt="1"/>
          </p:nvPr>
        </p:nvSpPr>
        <p:spPr>
          <a:xfrm>
            <a:off x="10024534" y="21485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5" name="Text Placeholder 9"/>
          <p:cNvSpPr>
            <a:spLocks noGrp="1"/>
          </p:cNvSpPr>
          <p:nvPr>
            <p:ph type="body" sz="quarter" idx="16" hasCustomPrompt="1"/>
          </p:nvPr>
        </p:nvSpPr>
        <p:spPr>
          <a:xfrm>
            <a:off x="2706121" y="43329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6" name="Text Placeholder 9"/>
          <p:cNvSpPr>
            <a:spLocks noGrp="1"/>
          </p:cNvSpPr>
          <p:nvPr>
            <p:ph type="body" sz="quarter" idx="17" hasCustomPrompt="1"/>
          </p:nvPr>
        </p:nvSpPr>
        <p:spPr>
          <a:xfrm>
            <a:off x="7582921" y="43329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7" name="Text Placeholder 9"/>
          <p:cNvSpPr>
            <a:spLocks noGrp="1"/>
          </p:cNvSpPr>
          <p:nvPr>
            <p:ph type="body" sz="quarter" idx="18" hasCustomPrompt="1"/>
          </p:nvPr>
        </p:nvSpPr>
        <p:spPr>
          <a:xfrm>
            <a:off x="2706121" y="2149900"/>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8" name="Text Placeholder 9"/>
          <p:cNvSpPr>
            <a:spLocks noGrp="1"/>
          </p:cNvSpPr>
          <p:nvPr>
            <p:ph type="body" sz="quarter" idx="19" hasCustomPrompt="1"/>
          </p:nvPr>
        </p:nvSpPr>
        <p:spPr>
          <a:xfrm>
            <a:off x="7582921" y="2149900"/>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9" name="Text Placeholder 9"/>
          <p:cNvSpPr>
            <a:spLocks noGrp="1"/>
          </p:cNvSpPr>
          <p:nvPr>
            <p:ph type="body" sz="quarter" idx="20" hasCustomPrompt="1"/>
          </p:nvPr>
        </p:nvSpPr>
        <p:spPr>
          <a:xfrm>
            <a:off x="5147734" y="4351233"/>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60" name="Text Placeholder 9"/>
          <p:cNvSpPr>
            <a:spLocks noGrp="1"/>
          </p:cNvSpPr>
          <p:nvPr>
            <p:ph type="body" sz="quarter" idx="21" hasCustomPrompt="1"/>
          </p:nvPr>
        </p:nvSpPr>
        <p:spPr>
          <a:xfrm>
            <a:off x="10024534" y="4351233"/>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61" name="Text Placeholder 9"/>
          <p:cNvSpPr>
            <a:spLocks noGrp="1"/>
          </p:cNvSpPr>
          <p:nvPr>
            <p:ph type="body" sz="quarter" idx="22" hasCustomPrompt="1"/>
          </p:nvPr>
        </p:nvSpPr>
        <p:spPr>
          <a:xfrm>
            <a:off x="270934" y="4351233"/>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63" name="Text Placeholder 11"/>
          <p:cNvSpPr>
            <a:spLocks noGrp="1"/>
          </p:cNvSpPr>
          <p:nvPr>
            <p:ph type="body" sz="quarter" idx="37" hasCustomPrompt="1"/>
          </p:nvPr>
        </p:nvSpPr>
        <p:spPr>
          <a:xfrm>
            <a:off x="649111" y="1409701"/>
            <a:ext cx="8534400" cy="486833"/>
          </a:xfrm>
        </p:spPr>
        <p:txBody>
          <a:bodyPr tIns="0" rIns="0" bIns="0"/>
          <a:lstStyle>
            <a:lvl1pPr marL="0" indent="0">
              <a:buNone/>
              <a:defRPr sz="2133" b="0">
                <a:solidFill>
                  <a:schemeClr val="tx2"/>
                </a:solidFill>
              </a:defRPr>
            </a:lvl1pPr>
          </a:lstStyle>
          <a:p>
            <a:r>
              <a:rPr lang="en-US" dirty="0" smtClean="0"/>
              <a:t>Click to edit subtitle</a:t>
            </a:r>
            <a:endParaRPr lang="en-US" dirty="0"/>
          </a:p>
        </p:txBody>
      </p:sp>
      <p:sp>
        <p:nvSpPr>
          <p:cNvPr id="64" name="Text Placeholder 2"/>
          <p:cNvSpPr>
            <a:spLocks noGrp="1"/>
          </p:cNvSpPr>
          <p:nvPr>
            <p:ph type="body" sz="quarter" idx="36" hasCustomPrompt="1"/>
          </p:nvPr>
        </p:nvSpPr>
        <p:spPr>
          <a:xfrm>
            <a:off x="649112" y="717551"/>
            <a:ext cx="10865556" cy="662516"/>
          </a:xfrm>
        </p:spPr>
        <p:txBody>
          <a:bodyPr tIns="0" rIns="0" bIns="0" anchor="b" anchorCtr="0"/>
          <a:lstStyle>
            <a:lvl1pPr marL="0" indent="0">
              <a:buNone/>
              <a:defRPr sz="3200"/>
            </a:lvl1pPr>
          </a:lstStyle>
          <a:p>
            <a:pPr lvl="0"/>
            <a:r>
              <a:rPr lang="en-US" dirty="0" smtClean="0"/>
              <a:t>Header</a:t>
            </a:r>
            <a:endParaRPr lang="en-US" dirty="0"/>
          </a:p>
        </p:txBody>
      </p:sp>
      <p:sp>
        <p:nvSpPr>
          <p:cNvPr id="36" name="Rectangle 35"/>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37" name="TextBox 36"/>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38" name="Picture 3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397443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ltGray">
          <a:xfrm>
            <a:off x="0" y="1910081"/>
            <a:ext cx="2438400" cy="2133600"/>
          </a:xfrm>
          <a:prstGeom prst="rect">
            <a:avLst/>
          </a:prstGeom>
          <a:gradFill flip="none" rotWithShape="1">
            <a:gsLst>
              <a:gs pos="0">
                <a:srgbClr val="DA0A21"/>
              </a:gs>
              <a:gs pos="100000">
                <a:srgbClr val="FBC926"/>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5" name="Rectangle 24"/>
          <p:cNvSpPr/>
          <p:nvPr userDrawn="1"/>
        </p:nvSpPr>
        <p:spPr>
          <a:xfrm>
            <a:off x="2438400" y="19100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8" name="Rectangle 27"/>
          <p:cNvSpPr/>
          <p:nvPr userDrawn="1"/>
        </p:nvSpPr>
        <p:spPr bwMode="ltGray">
          <a:xfrm>
            <a:off x="4876800" y="1910081"/>
            <a:ext cx="2438400" cy="2133600"/>
          </a:xfrm>
          <a:prstGeom prst="rect">
            <a:avLst/>
          </a:prstGeom>
          <a:gradFill flip="none" rotWithShape="1">
            <a:gsLst>
              <a:gs pos="0">
                <a:srgbClr val="DA0A21"/>
              </a:gs>
              <a:gs pos="100000">
                <a:srgbClr val="FBC926"/>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9" name="Rectangle 28"/>
          <p:cNvSpPr/>
          <p:nvPr userDrawn="1"/>
        </p:nvSpPr>
        <p:spPr>
          <a:xfrm>
            <a:off x="7315200" y="19100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0" name="Rectangle 29"/>
          <p:cNvSpPr/>
          <p:nvPr userDrawn="1"/>
        </p:nvSpPr>
        <p:spPr bwMode="ltGray">
          <a:xfrm>
            <a:off x="9753600" y="1910081"/>
            <a:ext cx="2438400" cy="2133600"/>
          </a:xfrm>
          <a:prstGeom prst="rect">
            <a:avLst/>
          </a:prstGeom>
          <a:gradFill flip="none" rotWithShape="1">
            <a:gsLst>
              <a:gs pos="0">
                <a:srgbClr val="DA0A21"/>
              </a:gs>
              <a:gs pos="100000">
                <a:srgbClr val="FBC926"/>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1" name="Rectangle 30"/>
          <p:cNvSpPr/>
          <p:nvPr userDrawn="1"/>
        </p:nvSpPr>
        <p:spPr>
          <a:xfrm>
            <a:off x="0" y="40436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2" name="Rectangle 31"/>
          <p:cNvSpPr/>
          <p:nvPr userDrawn="1"/>
        </p:nvSpPr>
        <p:spPr bwMode="ltGray">
          <a:xfrm>
            <a:off x="2438400" y="4043681"/>
            <a:ext cx="2438400" cy="2133600"/>
          </a:xfrm>
          <a:prstGeom prst="rect">
            <a:avLst/>
          </a:prstGeom>
          <a:gradFill flip="none" rotWithShape="1">
            <a:gsLst>
              <a:gs pos="0">
                <a:srgbClr val="DA0A21"/>
              </a:gs>
              <a:gs pos="100000">
                <a:srgbClr val="FBC926"/>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3" name="Rectangle 32"/>
          <p:cNvSpPr/>
          <p:nvPr userDrawn="1"/>
        </p:nvSpPr>
        <p:spPr>
          <a:xfrm>
            <a:off x="4876800" y="40436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4" name="Rectangle 33"/>
          <p:cNvSpPr/>
          <p:nvPr userDrawn="1"/>
        </p:nvSpPr>
        <p:spPr bwMode="ltGray">
          <a:xfrm>
            <a:off x="7315200" y="4043681"/>
            <a:ext cx="2438400" cy="2133600"/>
          </a:xfrm>
          <a:prstGeom prst="rect">
            <a:avLst/>
          </a:prstGeom>
          <a:gradFill flip="none" rotWithShape="1">
            <a:gsLst>
              <a:gs pos="0">
                <a:srgbClr val="DA0A21"/>
              </a:gs>
              <a:gs pos="100000">
                <a:srgbClr val="FBC926"/>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5" name="Rectangle 34"/>
          <p:cNvSpPr/>
          <p:nvPr userDrawn="1"/>
        </p:nvSpPr>
        <p:spPr>
          <a:xfrm>
            <a:off x="9753600" y="40436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40" name="Straight Connector 3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2" name="Rectangle 4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52" name="Text Placeholder 9"/>
          <p:cNvSpPr>
            <a:spLocks noGrp="1"/>
          </p:cNvSpPr>
          <p:nvPr>
            <p:ph type="body" sz="quarter" idx="13" hasCustomPrompt="1"/>
          </p:nvPr>
        </p:nvSpPr>
        <p:spPr>
          <a:xfrm>
            <a:off x="270934" y="21485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3" name="Text Placeholder 9"/>
          <p:cNvSpPr>
            <a:spLocks noGrp="1"/>
          </p:cNvSpPr>
          <p:nvPr>
            <p:ph type="body" sz="quarter" idx="14" hasCustomPrompt="1"/>
          </p:nvPr>
        </p:nvSpPr>
        <p:spPr>
          <a:xfrm>
            <a:off x="5147734" y="21485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4" name="Text Placeholder 9"/>
          <p:cNvSpPr>
            <a:spLocks noGrp="1"/>
          </p:cNvSpPr>
          <p:nvPr>
            <p:ph type="body" sz="quarter" idx="15" hasCustomPrompt="1"/>
          </p:nvPr>
        </p:nvSpPr>
        <p:spPr>
          <a:xfrm>
            <a:off x="10024534" y="21485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5" name="Text Placeholder 9"/>
          <p:cNvSpPr>
            <a:spLocks noGrp="1"/>
          </p:cNvSpPr>
          <p:nvPr>
            <p:ph type="body" sz="quarter" idx="16" hasCustomPrompt="1"/>
          </p:nvPr>
        </p:nvSpPr>
        <p:spPr>
          <a:xfrm>
            <a:off x="2706121" y="43329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6" name="Text Placeholder 9"/>
          <p:cNvSpPr>
            <a:spLocks noGrp="1"/>
          </p:cNvSpPr>
          <p:nvPr>
            <p:ph type="body" sz="quarter" idx="17" hasCustomPrompt="1"/>
          </p:nvPr>
        </p:nvSpPr>
        <p:spPr>
          <a:xfrm>
            <a:off x="7582921" y="43329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7" name="Text Placeholder 9"/>
          <p:cNvSpPr>
            <a:spLocks noGrp="1"/>
          </p:cNvSpPr>
          <p:nvPr>
            <p:ph type="body" sz="quarter" idx="18" hasCustomPrompt="1"/>
          </p:nvPr>
        </p:nvSpPr>
        <p:spPr>
          <a:xfrm>
            <a:off x="2706121" y="2149900"/>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8" name="Text Placeholder 9"/>
          <p:cNvSpPr>
            <a:spLocks noGrp="1"/>
          </p:cNvSpPr>
          <p:nvPr>
            <p:ph type="body" sz="quarter" idx="19" hasCustomPrompt="1"/>
          </p:nvPr>
        </p:nvSpPr>
        <p:spPr>
          <a:xfrm>
            <a:off x="7582921" y="2149900"/>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9" name="Text Placeholder 9"/>
          <p:cNvSpPr>
            <a:spLocks noGrp="1"/>
          </p:cNvSpPr>
          <p:nvPr>
            <p:ph type="body" sz="quarter" idx="20" hasCustomPrompt="1"/>
          </p:nvPr>
        </p:nvSpPr>
        <p:spPr>
          <a:xfrm>
            <a:off x="5147734" y="4351233"/>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60" name="Text Placeholder 9"/>
          <p:cNvSpPr>
            <a:spLocks noGrp="1"/>
          </p:cNvSpPr>
          <p:nvPr>
            <p:ph type="body" sz="quarter" idx="21" hasCustomPrompt="1"/>
          </p:nvPr>
        </p:nvSpPr>
        <p:spPr>
          <a:xfrm>
            <a:off x="10024534" y="4351233"/>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61" name="Text Placeholder 9"/>
          <p:cNvSpPr>
            <a:spLocks noGrp="1"/>
          </p:cNvSpPr>
          <p:nvPr>
            <p:ph type="body" sz="quarter" idx="22" hasCustomPrompt="1"/>
          </p:nvPr>
        </p:nvSpPr>
        <p:spPr>
          <a:xfrm>
            <a:off x="270934" y="4351233"/>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63" name="Text Placeholder 11"/>
          <p:cNvSpPr>
            <a:spLocks noGrp="1"/>
          </p:cNvSpPr>
          <p:nvPr>
            <p:ph type="body" sz="quarter" idx="37" hasCustomPrompt="1"/>
          </p:nvPr>
        </p:nvSpPr>
        <p:spPr>
          <a:xfrm>
            <a:off x="649111" y="1409701"/>
            <a:ext cx="8534400" cy="486833"/>
          </a:xfrm>
        </p:spPr>
        <p:txBody>
          <a:bodyPr tIns="0" rIns="0" bIns="0"/>
          <a:lstStyle>
            <a:lvl1pPr marL="0" indent="0">
              <a:buNone/>
              <a:defRPr sz="2133" b="0">
                <a:solidFill>
                  <a:srgbClr val="E22729"/>
                </a:solidFill>
              </a:defRPr>
            </a:lvl1pPr>
          </a:lstStyle>
          <a:p>
            <a:r>
              <a:rPr lang="en-US" dirty="0" smtClean="0"/>
              <a:t>Click to edit subtitle</a:t>
            </a:r>
            <a:endParaRPr lang="en-US" dirty="0"/>
          </a:p>
        </p:txBody>
      </p:sp>
      <p:sp>
        <p:nvSpPr>
          <p:cNvPr id="64" name="Text Placeholder 2"/>
          <p:cNvSpPr>
            <a:spLocks noGrp="1"/>
          </p:cNvSpPr>
          <p:nvPr>
            <p:ph type="body" sz="quarter" idx="36" hasCustomPrompt="1"/>
          </p:nvPr>
        </p:nvSpPr>
        <p:spPr>
          <a:xfrm>
            <a:off x="649112" y="717551"/>
            <a:ext cx="10865556" cy="662516"/>
          </a:xfrm>
        </p:spPr>
        <p:txBody>
          <a:bodyPr tIns="0" rIns="0" bIns="0" anchor="b" anchorCtr="0"/>
          <a:lstStyle>
            <a:lvl1pPr marL="0" indent="0">
              <a:buNone/>
              <a:defRPr sz="3200"/>
            </a:lvl1pPr>
          </a:lstStyle>
          <a:p>
            <a:pPr lvl="0"/>
            <a:r>
              <a:rPr lang="en-US" dirty="0" smtClean="0"/>
              <a:t>Header</a:t>
            </a:r>
            <a:endParaRPr lang="en-US" dirty="0"/>
          </a:p>
        </p:txBody>
      </p:sp>
      <p:sp>
        <p:nvSpPr>
          <p:cNvPr id="36" name="Rectangle 35"/>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37" name="TextBox 36"/>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38" name="Picture 3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377950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ltGray">
          <a:xfrm>
            <a:off x="0" y="1910081"/>
            <a:ext cx="2438400" cy="2133600"/>
          </a:xfrm>
          <a:prstGeom prst="rect">
            <a:avLst/>
          </a:prstGeom>
          <a:gradFill flip="none" rotWithShape="1">
            <a:gsLst>
              <a:gs pos="0">
                <a:schemeClr val="accent5"/>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5" name="Rectangle 24"/>
          <p:cNvSpPr/>
          <p:nvPr userDrawn="1"/>
        </p:nvSpPr>
        <p:spPr>
          <a:xfrm>
            <a:off x="2438400" y="19100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8" name="Rectangle 27"/>
          <p:cNvSpPr/>
          <p:nvPr userDrawn="1"/>
        </p:nvSpPr>
        <p:spPr bwMode="ltGray">
          <a:xfrm>
            <a:off x="4876800" y="1910081"/>
            <a:ext cx="2438400" cy="2133600"/>
          </a:xfrm>
          <a:prstGeom prst="rect">
            <a:avLst/>
          </a:prstGeom>
          <a:gradFill flip="none" rotWithShape="1">
            <a:gsLst>
              <a:gs pos="0">
                <a:schemeClr val="accent5"/>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9" name="Rectangle 28"/>
          <p:cNvSpPr/>
          <p:nvPr userDrawn="1"/>
        </p:nvSpPr>
        <p:spPr>
          <a:xfrm>
            <a:off x="7315200" y="19100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0" name="Rectangle 29"/>
          <p:cNvSpPr/>
          <p:nvPr userDrawn="1"/>
        </p:nvSpPr>
        <p:spPr bwMode="ltGray">
          <a:xfrm>
            <a:off x="9753600" y="1910081"/>
            <a:ext cx="2438400" cy="2133600"/>
          </a:xfrm>
          <a:prstGeom prst="rect">
            <a:avLst/>
          </a:prstGeom>
          <a:gradFill flip="none" rotWithShape="1">
            <a:gsLst>
              <a:gs pos="0">
                <a:schemeClr val="accent5"/>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1" name="Rectangle 30"/>
          <p:cNvSpPr/>
          <p:nvPr userDrawn="1"/>
        </p:nvSpPr>
        <p:spPr>
          <a:xfrm>
            <a:off x="0" y="40436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2" name="Rectangle 31"/>
          <p:cNvSpPr/>
          <p:nvPr userDrawn="1"/>
        </p:nvSpPr>
        <p:spPr bwMode="ltGray">
          <a:xfrm>
            <a:off x="2438400" y="4043681"/>
            <a:ext cx="2438400" cy="2133600"/>
          </a:xfrm>
          <a:prstGeom prst="rect">
            <a:avLst/>
          </a:prstGeom>
          <a:gradFill flip="none" rotWithShape="1">
            <a:gsLst>
              <a:gs pos="0">
                <a:schemeClr val="accent5"/>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3" name="Rectangle 32"/>
          <p:cNvSpPr/>
          <p:nvPr userDrawn="1"/>
        </p:nvSpPr>
        <p:spPr>
          <a:xfrm>
            <a:off x="4876800" y="40436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4" name="Rectangle 33"/>
          <p:cNvSpPr/>
          <p:nvPr userDrawn="1"/>
        </p:nvSpPr>
        <p:spPr bwMode="ltGray">
          <a:xfrm>
            <a:off x="7315200" y="4043681"/>
            <a:ext cx="2438400" cy="2133600"/>
          </a:xfrm>
          <a:prstGeom prst="rect">
            <a:avLst/>
          </a:prstGeom>
          <a:gradFill flip="none" rotWithShape="1">
            <a:gsLst>
              <a:gs pos="0">
                <a:schemeClr val="accent5"/>
              </a:gs>
              <a:gs pos="100000">
                <a:schemeClr val="accent2"/>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5" name="Rectangle 34"/>
          <p:cNvSpPr/>
          <p:nvPr userDrawn="1"/>
        </p:nvSpPr>
        <p:spPr>
          <a:xfrm>
            <a:off x="9753600" y="40436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40" name="Straight Connector 3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2" name="Rectangle 4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52" name="Text Placeholder 9"/>
          <p:cNvSpPr>
            <a:spLocks noGrp="1"/>
          </p:cNvSpPr>
          <p:nvPr>
            <p:ph type="body" sz="quarter" idx="13" hasCustomPrompt="1"/>
          </p:nvPr>
        </p:nvSpPr>
        <p:spPr>
          <a:xfrm>
            <a:off x="270934" y="21485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3" name="Text Placeholder 9"/>
          <p:cNvSpPr>
            <a:spLocks noGrp="1"/>
          </p:cNvSpPr>
          <p:nvPr>
            <p:ph type="body" sz="quarter" idx="14" hasCustomPrompt="1"/>
          </p:nvPr>
        </p:nvSpPr>
        <p:spPr>
          <a:xfrm>
            <a:off x="5147734" y="21485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4" name="Text Placeholder 9"/>
          <p:cNvSpPr>
            <a:spLocks noGrp="1"/>
          </p:cNvSpPr>
          <p:nvPr>
            <p:ph type="body" sz="quarter" idx="15" hasCustomPrompt="1"/>
          </p:nvPr>
        </p:nvSpPr>
        <p:spPr>
          <a:xfrm>
            <a:off x="10024534" y="21485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5" name="Text Placeholder 9"/>
          <p:cNvSpPr>
            <a:spLocks noGrp="1"/>
          </p:cNvSpPr>
          <p:nvPr>
            <p:ph type="body" sz="quarter" idx="16" hasCustomPrompt="1"/>
          </p:nvPr>
        </p:nvSpPr>
        <p:spPr>
          <a:xfrm>
            <a:off x="2706121" y="43329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6" name="Text Placeholder 9"/>
          <p:cNvSpPr>
            <a:spLocks noGrp="1"/>
          </p:cNvSpPr>
          <p:nvPr>
            <p:ph type="body" sz="quarter" idx="17" hasCustomPrompt="1"/>
          </p:nvPr>
        </p:nvSpPr>
        <p:spPr>
          <a:xfrm>
            <a:off x="7582921" y="43329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7" name="Text Placeholder 9"/>
          <p:cNvSpPr>
            <a:spLocks noGrp="1"/>
          </p:cNvSpPr>
          <p:nvPr>
            <p:ph type="body" sz="quarter" idx="18" hasCustomPrompt="1"/>
          </p:nvPr>
        </p:nvSpPr>
        <p:spPr>
          <a:xfrm>
            <a:off x="2706121" y="2149900"/>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8" name="Text Placeholder 9"/>
          <p:cNvSpPr>
            <a:spLocks noGrp="1"/>
          </p:cNvSpPr>
          <p:nvPr>
            <p:ph type="body" sz="quarter" idx="19" hasCustomPrompt="1"/>
          </p:nvPr>
        </p:nvSpPr>
        <p:spPr>
          <a:xfrm>
            <a:off x="7582921" y="2149900"/>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59" name="Text Placeholder 9"/>
          <p:cNvSpPr>
            <a:spLocks noGrp="1"/>
          </p:cNvSpPr>
          <p:nvPr>
            <p:ph type="body" sz="quarter" idx="20" hasCustomPrompt="1"/>
          </p:nvPr>
        </p:nvSpPr>
        <p:spPr>
          <a:xfrm>
            <a:off x="5147734" y="4351233"/>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60" name="Text Placeholder 9"/>
          <p:cNvSpPr>
            <a:spLocks noGrp="1"/>
          </p:cNvSpPr>
          <p:nvPr>
            <p:ph type="body" sz="quarter" idx="21" hasCustomPrompt="1"/>
          </p:nvPr>
        </p:nvSpPr>
        <p:spPr>
          <a:xfrm>
            <a:off x="10024534" y="4351233"/>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61" name="Text Placeholder 9"/>
          <p:cNvSpPr>
            <a:spLocks noGrp="1"/>
          </p:cNvSpPr>
          <p:nvPr>
            <p:ph type="body" sz="quarter" idx="22" hasCustomPrompt="1"/>
          </p:nvPr>
        </p:nvSpPr>
        <p:spPr>
          <a:xfrm>
            <a:off x="270934" y="4351233"/>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63" name="Text Placeholder 11"/>
          <p:cNvSpPr>
            <a:spLocks noGrp="1"/>
          </p:cNvSpPr>
          <p:nvPr>
            <p:ph type="body" sz="quarter" idx="37" hasCustomPrompt="1"/>
          </p:nvPr>
        </p:nvSpPr>
        <p:spPr>
          <a:xfrm>
            <a:off x="649111" y="1409701"/>
            <a:ext cx="8534400" cy="486833"/>
          </a:xfrm>
        </p:spPr>
        <p:txBody>
          <a:bodyPr tIns="0" rIns="0" bIns="0"/>
          <a:lstStyle>
            <a:lvl1pPr marL="0" indent="0">
              <a:buNone/>
              <a:defRPr sz="2133" b="0">
                <a:solidFill>
                  <a:schemeClr val="accent2"/>
                </a:solidFill>
              </a:defRPr>
            </a:lvl1pPr>
          </a:lstStyle>
          <a:p>
            <a:r>
              <a:rPr lang="en-US" dirty="0" smtClean="0"/>
              <a:t>Click to edit subtitle</a:t>
            </a:r>
            <a:endParaRPr lang="en-US" dirty="0"/>
          </a:p>
        </p:txBody>
      </p:sp>
      <p:sp>
        <p:nvSpPr>
          <p:cNvPr id="64" name="Text Placeholder 2"/>
          <p:cNvSpPr>
            <a:spLocks noGrp="1"/>
          </p:cNvSpPr>
          <p:nvPr>
            <p:ph type="body" sz="quarter" idx="36" hasCustomPrompt="1"/>
          </p:nvPr>
        </p:nvSpPr>
        <p:spPr>
          <a:xfrm>
            <a:off x="649112" y="717551"/>
            <a:ext cx="10865556" cy="662516"/>
          </a:xfrm>
        </p:spPr>
        <p:txBody>
          <a:bodyPr tIns="0" rIns="0" bIns="0" anchor="b" anchorCtr="0"/>
          <a:lstStyle>
            <a:lvl1pPr marL="0" indent="0">
              <a:buNone/>
              <a:defRPr sz="3200"/>
            </a:lvl1pPr>
          </a:lstStyle>
          <a:p>
            <a:pPr lvl="0"/>
            <a:r>
              <a:rPr lang="en-US" dirty="0" smtClean="0"/>
              <a:t>Header</a:t>
            </a:r>
            <a:endParaRPr lang="en-US" dirty="0"/>
          </a:p>
        </p:txBody>
      </p:sp>
      <p:sp>
        <p:nvSpPr>
          <p:cNvPr id="36" name="Rectangle 35"/>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37" name="TextBox 36"/>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38" name="Picture 3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259439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6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ltGray">
          <a:xfrm>
            <a:off x="0" y="1910081"/>
            <a:ext cx="2438400" cy="2133600"/>
          </a:xfrm>
          <a:prstGeom prst="rect">
            <a:avLst/>
          </a:prstGeom>
          <a:gradFill flip="none" rotWithShape="1">
            <a:gsLst>
              <a:gs pos="0">
                <a:schemeClr val="tx2"/>
              </a:gs>
              <a:gs pos="100000">
                <a:schemeClr val="accent1"/>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5" name="Rectangle 24"/>
          <p:cNvSpPr/>
          <p:nvPr userDrawn="1"/>
        </p:nvSpPr>
        <p:spPr>
          <a:xfrm>
            <a:off x="2438400" y="19100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8" name="Rectangle 27"/>
          <p:cNvSpPr/>
          <p:nvPr userDrawn="1"/>
        </p:nvSpPr>
        <p:spPr bwMode="ltGray">
          <a:xfrm>
            <a:off x="4876800" y="1910081"/>
            <a:ext cx="2438400" cy="2133600"/>
          </a:xfrm>
          <a:prstGeom prst="rect">
            <a:avLst/>
          </a:prstGeom>
          <a:gradFill flip="none" rotWithShape="1">
            <a:gsLst>
              <a:gs pos="0">
                <a:schemeClr val="tx2"/>
              </a:gs>
              <a:gs pos="100000">
                <a:schemeClr val="accent1"/>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9" name="Rectangle 28"/>
          <p:cNvSpPr/>
          <p:nvPr userDrawn="1"/>
        </p:nvSpPr>
        <p:spPr>
          <a:xfrm>
            <a:off x="7315200" y="19100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0" name="Rectangle 29"/>
          <p:cNvSpPr/>
          <p:nvPr userDrawn="1"/>
        </p:nvSpPr>
        <p:spPr bwMode="ltGray">
          <a:xfrm>
            <a:off x="9753600" y="1910081"/>
            <a:ext cx="2438400" cy="2133600"/>
          </a:xfrm>
          <a:prstGeom prst="rect">
            <a:avLst/>
          </a:prstGeom>
          <a:gradFill flip="none" rotWithShape="1">
            <a:gsLst>
              <a:gs pos="0">
                <a:schemeClr val="tx2"/>
              </a:gs>
              <a:gs pos="100000">
                <a:schemeClr val="accent1"/>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1" name="Rectangle 30"/>
          <p:cNvSpPr/>
          <p:nvPr userDrawn="1"/>
        </p:nvSpPr>
        <p:spPr>
          <a:xfrm>
            <a:off x="0" y="40436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2" name="Rectangle 31"/>
          <p:cNvSpPr/>
          <p:nvPr userDrawn="1"/>
        </p:nvSpPr>
        <p:spPr bwMode="ltGray">
          <a:xfrm>
            <a:off x="2438400" y="4043681"/>
            <a:ext cx="2438400" cy="2133600"/>
          </a:xfrm>
          <a:prstGeom prst="rect">
            <a:avLst/>
          </a:prstGeom>
          <a:gradFill flip="none" rotWithShape="1">
            <a:gsLst>
              <a:gs pos="0">
                <a:schemeClr val="tx2"/>
              </a:gs>
              <a:gs pos="100000">
                <a:schemeClr val="accent1"/>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3" name="Rectangle 32"/>
          <p:cNvSpPr/>
          <p:nvPr userDrawn="1"/>
        </p:nvSpPr>
        <p:spPr>
          <a:xfrm>
            <a:off x="4876800" y="40436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4" name="Rectangle 33"/>
          <p:cNvSpPr/>
          <p:nvPr userDrawn="1"/>
        </p:nvSpPr>
        <p:spPr bwMode="ltGray">
          <a:xfrm>
            <a:off x="7315200" y="4043681"/>
            <a:ext cx="2438400" cy="2133600"/>
          </a:xfrm>
          <a:prstGeom prst="rect">
            <a:avLst/>
          </a:prstGeom>
          <a:gradFill flip="none" rotWithShape="1">
            <a:gsLst>
              <a:gs pos="0">
                <a:schemeClr val="tx2"/>
              </a:gs>
              <a:gs pos="100000">
                <a:schemeClr val="accent1"/>
              </a:gs>
            </a:gsLst>
            <a:lin ang="27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5" name="Rectangle 34"/>
          <p:cNvSpPr/>
          <p:nvPr userDrawn="1"/>
        </p:nvSpPr>
        <p:spPr>
          <a:xfrm>
            <a:off x="9753600" y="4043681"/>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6" name="Text Placeholder 9"/>
          <p:cNvSpPr>
            <a:spLocks noGrp="1"/>
          </p:cNvSpPr>
          <p:nvPr>
            <p:ph type="body" sz="quarter" idx="13" hasCustomPrompt="1"/>
          </p:nvPr>
        </p:nvSpPr>
        <p:spPr>
          <a:xfrm>
            <a:off x="270934" y="21485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37" name="Text Placeholder 9"/>
          <p:cNvSpPr>
            <a:spLocks noGrp="1"/>
          </p:cNvSpPr>
          <p:nvPr>
            <p:ph type="body" sz="quarter" idx="14" hasCustomPrompt="1"/>
          </p:nvPr>
        </p:nvSpPr>
        <p:spPr>
          <a:xfrm>
            <a:off x="5147734" y="21485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38" name="Text Placeholder 9"/>
          <p:cNvSpPr>
            <a:spLocks noGrp="1"/>
          </p:cNvSpPr>
          <p:nvPr>
            <p:ph type="body" sz="quarter" idx="15" hasCustomPrompt="1"/>
          </p:nvPr>
        </p:nvSpPr>
        <p:spPr>
          <a:xfrm>
            <a:off x="10024534" y="21485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39" name="Text Placeholder 9"/>
          <p:cNvSpPr>
            <a:spLocks noGrp="1"/>
          </p:cNvSpPr>
          <p:nvPr>
            <p:ph type="body" sz="quarter" idx="16" hasCustomPrompt="1"/>
          </p:nvPr>
        </p:nvSpPr>
        <p:spPr>
          <a:xfrm>
            <a:off x="2706121" y="43329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43" name="Text Placeholder 9"/>
          <p:cNvSpPr>
            <a:spLocks noGrp="1"/>
          </p:cNvSpPr>
          <p:nvPr>
            <p:ph type="body" sz="quarter" idx="17" hasCustomPrompt="1"/>
          </p:nvPr>
        </p:nvSpPr>
        <p:spPr>
          <a:xfrm>
            <a:off x="7582921" y="4332924"/>
            <a:ext cx="1896533" cy="1607291"/>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44" name="Text Placeholder 9"/>
          <p:cNvSpPr>
            <a:spLocks noGrp="1"/>
          </p:cNvSpPr>
          <p:nvPr>
            <p:ph type="body" sz="quarter" idx="18" hasCustomPrompt="1"/>
          </p:nvPr>
        </p:nvSpPr>
        <p:spPr>
          <a:xfrm>
            <a:off x="2706121" y="2149900"/>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45" name="Text Placeholder 9"/>
          <p:cNvSpPr>
            <a:spLocks noGrp="1"/>
          </p:cNvSpPr>
          <p:nvPr>
            <p:ph type="body" sz="quarter" idx="19" hasCustomPrompt="1"/>
          </p:nvPr>
        </p:nvSpPr>
        <p:spPr>
          <a:xfrm>
            <a:off x="7582921" y="2149900"/>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46" name="Text Placeholder 9"/>
          <p:cNvSpPr>
            <a:spLocks noGrp="1"/>
          </p:cNvSpPr>
          <p:nvPr>
            <p:ph type="body" sz="quarter" idx="20" hasCustomPrompt="1"/>
          </p:nvPr>
        </p:nvSpPr>
        <p:spPr>
          <a:xfrm>
            <a:off x="5147734" y="4351233"/>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47" name="Text Placeholder 9"/>
          <p:cNvSpPr>
            <a:spLocks noGrp="1"/>
          </p:cNvSpPr>
          <p:nvPr>
            <p:ph type="body" sz="quarter" idx="21" hasCustomPrompt="1"/>
          </p:nvPr>
        </p:nvSpPr>
        <p:spPr>
          <a:xfrm>
            <a:off x="10024534" y="4351233"/>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48" name="Text Placeholder 9"/>
          <p:cNvSpPr>
            <a:spLocks noGrp="1"/>
          </p:cNvSpPr>
          <p:nvPr>
            <p:ph type="body" sz="quarter" idx="22" hasCustomPrompt="1"/>
          </p:nvPr>
        </p:nvSpPr>
        <p:spPr>
          <a:xfrm>
            <a:off x="270934" y="4351233"/>
            <a:ext cx="1896533" cy="1607291"/>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40" name="Straight Connector 3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2" name="Rectangle 4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53" name="Text Placeholder 11"/>
          <p:cNvSpPr>
            <a:spLocks noGrp="1"/>
          </p:cNvSpPr>
          <p:nvPr>
            <p:ph type="body" sz="quarter" idx="37" hasCustomPrompt="1"/>
          </p:nvPr>
        </p:nvSpPr>
        <p:spPr>
          <a:xfrm>
            <a:off x="649111" y="1409701"/>
            <a:ext cx="8534400" cy="486833"/>
          </a:xfrm>
        </p:spPr>
        <p:txBody>
          <a:bodyPr tIns="0" rIns="0" bIns="0"/>
          <a:lstStyle>
            <a:lvl1pPr marL="0" indent="0">
              <a:buNone/>
              <a:defRPr sz="2133" b="0">
                <a:solidFill>
                  <a:schemeClr val="accent1"/>
                </a:solidFill>
              </a:defRPr>
            </a:lvl1pPr>
          </a:lstStyle>
          <a:p>
            <a:r>
              <a:rPr lang="en-US" dirty="0" smtClean="0"/>
              <a:t>Click to edit subtitle</a:t>
            </a:r>
            <a:endParaRPr lang="en-US" dirty="0"/>
          </a:p>
        </p:txBody>
      </p:sp>
      <p:sp>
        <p:nvSpPr>
          <p:cNvPr id="54" name="Text Placeholder 2"/>
          <p:cNvSpPr>
            <a:spLocks noGrp="1"/>
          </p:cNvSpPr>
          <p:nvPr>
            <p:ph type="body" sz="quarter" idx="36" hasCustomPrompt="1"/>
          </p:nvPr>
        </p:nvSpPr>
        <p:spPr>
          <a:xfrm>
            <a:off x="649112" y="717551"/>
            <a:ext cx="10865556" cy="662516"/>
          </a:xfrm>
        </p:spPr>
        <p:txBody>
          <a:bodyPr tIns="0" rIns="0" bIns="0" anchor="b" anchorCtr="0"/>
          <a:lstStyle>
            <a:lvl1pPr marL="0" indent="0">
              <a:buNone/>
              <a:defRPr sz="3200"/>
            </a:lvl1pPr>
          </a:lstStyle>
          <a:p>
            <a:pPr lvl="0"/>
            <a:r>
              <a:rPr lang="en-US" dirty="0" smtClean="0"/>
              <a:t>Header</a:t>
            </a:r>
            <a:endParaRPr lang="en-US" dirty="0"/>
          </a:p>
        </p:txBody>
      </p:sp>
      <p:sp>
        <p:nvSpPr>
          <p:cNvPr id="51" name="Rectangle 50"/>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52" name="TextBox 51"/>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41" name="Picture 4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181290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_1">
    <p:bg bwMode="gray">
      <p:bgRef idx="1001">
        <a:schemeClr val="bg1"/>
      </p:bgRef>
    </p:bg>
    <p:spTree>
      <p:nvGrpSpPr>
        <p:cNvPr id="1" name=""/>
        <p:cNvGrpSpPr/>
        <p:nvPr/>
      </p:nvGrpSpPr>
      <p:grpSpPr>
        <a:xfrm>
          <a:off x="0" y="0"/>
          <a:ext cx="0" cy="0"/>
          <a:chOff x="0" y="0"/>
          <a:chExt cx="0" cy="0"/>
        </a:xfrm>
      </p:grpSpPr>
      <p:pic>
        <p:nvPicPr>
          <p:cNvPr id="5" name="Picture 4" descr="fundlab_vantiv_powerpoint_v02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6" name="Rectangle 5"/>
          <p:cNvSpPr/>
          <p:nvPr userDrawn="1"/>
        </p:nvSpPr>
        <p:spPr bwMode="ltGray">
          <a:xfrm>
            <a:off x="-1" y="-2"/>
            <a:ext cx="12192002" cy="6177283"/>
          </a:xfrm>
          <a:prstGeom prst="rect">
            <a:avLst/>
          </a:prstGeom>
          <a:gradFill flip="none" rotWithShape="1">
            <a:gsLst>
              <a:gs pos="0">
                <a:schemeClr val="accent3"/>
              </a:gs>
              <a:gs pos="100000">
                <a:schemeClr val="accent2"/>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7" name="Title 1"/>
          <p:cNvSpPr>
            <a:spLocks noGrp="1"/>
          </p:cNvSpPr>
          <p:nvPr>
            <p:ph type="ctrTitle"/>
          </p:nvPr>
        </p:nvSpPr>
        <p:spPr>
          <a:xfrm>
            <a:off x="789595" y="745069"/>
            <a:ext cx="10668628" cy="4741332"/>
          </a:xfrm>
        </p:spPr>
        <p:txBody>
          <a:bodyPr anchor="ctr" anchorCtr="0">
            <a:normAutofit/>
          </a:bodyPr>
          <a:lstStyle>
            <a:lvl1pPr algn="ctr">
              <a:defRPr sz="7200" b="1" i="0">
                <a:solidFill>
                  <a:schemeClr val="bg1"/>
                </a:solidFill>
                <a:latin typeface="+mj-lt"/>
                <a:cs typeface="Foundry Context Bold"/>
              </a:defRPr>
            </a:lvl1pPr>
          </a:lstStyle>
          <a:p>
            <a:r>
              <a:rPr lang="en-US" dirty="0" smtClean="0"/>
              <a:t>Click to edit Master title</a:t>
            </a:r>
            <a:endParaRPr lang="en-US" dirty="0"/>
          </a:p>
        </p:txBody>
      </p:sp>
      <p:sp>
        <p:nvSpPr>
          <p:cNvPr id="8" name="Rectangle 7"/>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14" name="Straight Connector 13"/>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2" name="Rectangle 11"/>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3" name="TextBox 12"/>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1364056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8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22" name="Rectangle 21"/>
          <p:cNvSpPr/>
          <p:nvPr userDrawn="1"/>
        </p:nvSpPr>
        <p:spPr bwMode="ltGray">
          <a:xfrm>
            <a:off x="0" y="1594130"/>
            <a:ext cx="2438400" cy="266609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3" name="Rectangle 22"/>
          <p:cNvSpPr/>
          <p:nvPr userDrawn="1"/>
        </p:nvSpPr>
        <p:spPr>
          <a:xfrm>
            <a:off x="2438400" y="1594129"/>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4" name="Rectangle 23"/>
          <p:cNvSpPr/>
          <p:nvPr userDrawn="1"/>
        </p:nvSpPr>
        <p:spPr bwMode="ltGray">
          <a:xfrm>
            <a:off x="4876800" y="1594130"/>
            <a:ext cx="2438400" cy="266609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5" name="Rectangle 24"/>
          <p:cNvSpPr/>
          <p:nvPr userDrawn="1"/>
        </p:nvSpPr>
        <p:spPr>
          <a:xfrm>
            <a:off x="7315200" y="1594129"/>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6" name="Rectangle 25"/>
          <p:cNvSpPr/>
          <p:nvPr userDrawn="1"/>
        </p:nvSpPr>
        <p:spPr bwMode="ltGray">
          <a:xfrm>
            <a:off x="9753600" y="1594130"/>
            <a:ext cx="2438400" cy="266609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51" name="Rectangle 50"/>
          <p:cNvSpPr/>
          <p:nvPr userDrawn="1"/>
        </p:nvSpPr>
        <p:spPr bwMode="ltGray">
          <a:xfrm>
            <a:off x="-467638" y="4260224"/>
            <a:ext cx="13015934" cy="160110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9" name="Title 1"/>
          <p:cNvSpPr txBox="1">
            <a:spLocks/>
          </p:cNvSpPr>
          <p:nvPr userDrawn="1"/>
        </p:nvSpPr>
        <p:spPr>
          <a:xfrm>
            <a:off x="650241" y="717422"/>
            <a:ext cx="10863298" cy="66323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2400" b="0" i="0" kern="1200">
                <a:solidFill>
                  <a:srgbClr val="FFFFFF"/>
                </a:solidFill>
                <a:latin typeface="+mn-lt"/>
                <a:ea typeface="+mj-ea"/>
                <a:cs typeface="Foundry Context Regular"/>
              </a:defRPr>
            </a:lvl1pPr>
          </a:lstStyle>
          <a:p>
            <a:r>
              <a:rPr lang="en-US" sz="3200" dirty="0" smtClean="0">
                <a:solidFill>
                  <a:srgbClr val="4D4F53"/>
                </a:solidFill>
              </a:rPr>
              <a:t>Header</a:t>
            </a:r>
            <a:endParaRPr lang="en-US" sz="3200" dirty="0">
              <a:solidFill>
                <a:srgbClr val="4D4F53"/>
              </a:solidFill>
            </a:endParaRPr>
          </a:p>
        </p:txBody>
      </p:sp>
      <p:sp>
        <p:nvSpPr>
          <p:cNvPr id="34" name="Text Placeholder 9"/>
          <p:cNvSpPr>
            <a:spLocks noGrp="1"/>
          </p:cNvSpPr>
          <p:nvPr>
            <p:ph type="body" sz="quarter" idx="13" hasCustomPrompt="1"/>
          </p:nvPr>
        </p:nvSpPr>
        <p:spPr>
          <a:xfrm>
            <a:off x="270934" y="1832571"/>
            <a:ext cx="1896533" cy="2268988"/>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35" name="Text Placeholder 9"/>
          <p:cNvSpPr>
            <a:spLocks noGrp="1"/>
          </p:cNvSpPr>
          <p:nvPr>
            <p:ph type="body" sz="quarter" idx="14" hasCustomPrompt="1"/>
          </p:nvPr>
        </p:nvSpPr>
        <p:spPr>
          <a:xfrm>
            <a:off x="5147734" y="1832571"/>
            <a:ext cx="1896533" cy="2268988"/>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37" name="Text Placeholder 9"/>
          <p:cNvSpPr>
            <a:spLocks noGrp="1"/>
          </p:cNvSpPr>
          <p:nvPr>
            <p:ph type="body" sz="quarter" idx="15" hasCustomPrompt="1"/>
          </p:nvPr>
        </p:nvSpPr>
        <p:spPr>
          <a:xfrm>
            <a:off x="10024534" y="1832571"/>
            <a:ext cx="1896533" cy="2268988"/>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38" name="Text Placeholder 9"/>
          <p:cNvSpPr>
            <a:spLocks noGrp="1"/>
          </p:cNvSpPr>
          <p:nvPr>
            <p:ph type="body" sz="quarter" idx="18" hasCustomPrompt="1"/>
          </p:nvPr>
        </p:nvSpPr>
        <p:spPr>
          <a:xfrm>
            <a:off x="2706121" y="1833947"/>
            <a:ext cx="1896533" cy="2268988"/>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39" name="Text Placeholder 9"/>
          <p:cNvSpPr>
            <a:spLocks noGrp="1"/>
          </p:cNvSpPr>
          <p:nvPr>
            <p:ph type="body" sz="quarter" idx="19" hasCustomPrompt="1"/>
          </p:nvPr>
        </p:nvSpPr>
        <p:spPr>
          <a:xfrm>
            <a:off x="7582921" y="1833947"/>
            <a:ext cx="1896533" cy="2268988"/>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40" name="Text Placeholder 9"/>
          <p:cNvSpPr>
            <a:spLocks noGrp="1"/>
          </p:cNvSpPr>
          <p:nvPr>
            <p:ph type="body" sz="quarter" idx="20" hasCustomPrompt="1"/>
          </p:nvPr>
        </p:nvSpPr>
        <p:spPr>
          <a:xfrm>
            <a:off x="488052" y="4409162"/>
            <a:ext cx="11215897" cy="1327759"/>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42" name="Text Placeholder 2"/>
          <p:cNvSpPr>
            <a:spLocks noGrp="1"/>
          </p:cNvSpPr>
          <p:nvPr>
            <p:ph type="body" sz="quarter" idx="36" hasCustomPrompt="1"/>
          </p:nvPr>
        </p:nvSpPr>
        <p:spPr>
          <a:xfrm>
            <a:off x="649112" y="717551"/>
            <a:ext cx="10865556" cy="662516"/>
          </a:xfrm>
        </p:spPr>
        <p:txBody>
          <a:bodyPr tIns="0" rIns="0" bIns="0" anchor="b" anchorCtr="0"/>
          <a:lstStyle>
            <a:lvl1pPr marL="0" indent="0">
              <a:buNone/>
              <a:defRPr sz="3200"/>
            </a:lvl1pPr>
          </a:lstStyle>
          <a:p>
            <a:pPr lvl="0"/>
            <a:r>
              <a:rPr lang="en-US" dirty="0" smtClean="0"/>
              <a:t>Header</a:t>
            </a:r>
            <a:endParaRPr lang="en-US" dirty="0"/>
          </a:p>
        </p:txBody>
      </p:sp>
      <p:sp>
        <p:nvSpPr>
          <p:cNvPr id="27" name="Rectangle 26"/>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41" name="TextBox 40"/>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8764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22" name="Rectangle 21"/>
          <p:cNvSpPr/>
          <p:nvPr userDrawn="1"/>
        </p:nvSpPr>
        <p:spPr bwMode="ltGray">
          <a:xfrm>
            <a:off x="0" y="1594130"/>
            <a:ext cx="2438400" cy="266609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3" name="Rectangle 22"/>
          <p:cNvSpPr/>
          <p:nvPr userDrawn="1"/>
        </p:nvSpPr>
        <p:spPr>
          <a:xfrm>
            <a:off x="2438400" y="1594129"/>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4" name="Rectangle 23"/>
          <p:cNvSpPr/>
          <p:nvPr userDrawn="1"/>
        </p:nvSpPr>
        <p:spPr bwMode="ltGray">
          <a:xfrm>
            <a:off x="4876800" y="1594130"/>
            <a:ext cx="2438400" cy="266609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5" name="Rectangle 24"/>
          <p:cNvSpPr/>
          <p:nvPr userDrawn="1"/>
        </p:nvSpPr>
        <p:spPr>
          <a:xfrm>
            <a:off x="7315200" y="1594129"/>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6" name="Rectangle 25"/>
          <p:cNvSpPr/>
          <p:nvPr userDrawn="1"/>
        </p:nvSpPr>
        <p:spPr bwMode="ltGray">
          <a:xfrm>
            <a:off x="9753600" y="1594130"/>
            <a:ext cx="2438400" cy="266609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51" name="Rectangle 50"/>
          <p:cNvSpPr/>
          <p:nvPr userDrawn="1"/>
        </p:nvSpPr>
        <p:spPr bwMode="ltGray">
          <a:xfrm>
            <a:off x="-467638" y="4260224"/>
            <a:ext cx="13015934" cy="1601105"/>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4" name="Text Placeholder 9"/>
          <p:cNvSpPr>
            <a:spLocks noGrp="1"/>
          </p:cNvSpPr>
          <p:nvPr>
            <p:ph type="body" sz="quarter" idx="13" hasCustomPrompt="1"/>
          </p:nvPr>
        </p:nvSpPr>
        <p:spPr>
          <a:xfrm>
            <a:off x="270934" y="1832571"/>
            <a:ext cx="1896533" cy="2268988"/>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35" name="Text Placeholder 9"/>
          <p:cNvSpPr>
            <a:spLocks noGrp="1"/>
          </p:cNvSpPr>
          <p:nvPr>
            <p:ph type="body" sz="quarter" idx="14" hasCustomPrompt="1"/>
          </p:nvPr>
        </p:nvSpPr>
        <p:spPr>
          <a:xfrm>
            <a:off x="5147734" y="1832571"/>
            <a:ext cx="1896533" cy="2268988"/>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37" name="Text Placeholder 9"/>
          <p:cNvSpPr>
            <a:spLocks noGrp="1"/>
          </p:cNvSpPr>
          <p:nvPr>
            <p:ph type="body" sz="quarter" idx="15" hasCustomPrompt="1"/>
          </p:nvPr>
        </p:nvSpPr>
        <p:spPr>
          <a:xfrm>
            <a:off x="10024534" y="1832571"/>
            <a:ext cx="1896533" cy="2268988"/>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38" name="Text Placeholder 9"/>
          <p:cNvSpPr>
            <a:spLocks noGrp="1"/>
          </p:cNvSpPr>
          <p:nvPr>
            <p:ph type="body" sz="quarter" idx="18" hasCustomPrompt="1"/>
          </p:nvPr>
        </p:nvSpPr>
        <p:spPr>
          <a:xfrm>
            <a:off x="2706121" y="1833947"/>
            <a:ext cx="1896533" cy="2268988"/>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39" name="Text Placeholder 9"/>
          <p:cNvSpPr>
            <a:spLocks noGrp="1"/>
          </p:cNvSpPr>
          <p:nvPr>
            <p:ph type="body" sz="quarter" idx="19" hasCustomPrompt="1"/>
          </p:nvPr>
        </p:nvSpPr>
        <p:spPr>
          <a:xfrm>
            <a:off x="7582921" y="1833947"/>
            <a:ext cx="1896533" cy="2268988"/>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40" name="Text Placeholder 9"/>
          <p:cNvSpPr>
            <a:spLocks noGrp="1"/>
          </p:cNvSpPr>
          <p:nvPr>
            <p:ph type="body" sz="quarter" idx="20" hasCustomPrompt="1"/>
          </p:nvPr>
        </p:nvSpPr>
        <p:spPr>
          <a:xfrm>
            <a:off x="488052" y="4409162"/>
            <a:ext cx="11215897" cy="1327759"/>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42" name="Text Placeholder 2"/>
          <p:cNvSpPr>
            <a:spLocks noGrp="1"/>
          </p:cNvSpPr>
          <p:nvPr>
            <p:ph type="body" sz="quarter" idx="36" hasCustomPrompt="1"/>
          </p:nvPr>
        </p:nvSpPr>
        <p:spPr>
          <a:xfrm>
            <a:off x="649112" y="717551"/>
            <a:ext cx="10865556" cy="662516"/>
          </a:xfrm>
        </p:spPr>
        <p:txBody>
          <a:bodyPr tIns="0" rIns="0" bIns="0" anchor="b" anchorCtr="0"/>
          <a:lstStyle>
            <a:lvl1pPr marL="0" indent="0">
              <a:buNone/>
              <a:defRPr sz="3200"/>
            </a:lvl1pPr>
          </a:lstStyle>
          <a:p>
            <a:pPr lvl="0"/>
            <a:r>
              <a:rPr lang="en-US" dirty="0" smtClean="0"/>
              <a:t>Header</a:t>
            </a:r>
            <a:endParaRPr lang="en-US" dirty="0"/>
          </a:p>
        </p:txBody>
      </p:sp>
      <p:sp>
        <p:nvSpPr>
          <p:cNvPr id="21" name="Rectangle 20"/>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27" name="TextBox 26"/>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29" name="Picture 2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372361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8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36" name="Picture 3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22" name="Rectangle 21"/>
          <p:cNvSpPr/>
          <p:nvPr userDrawn="1"/>
        </p:nvSpPr>
        <p:spPr bwMode="ltGray">
          <a:xfrm>
            <a:off x="0" y="1594130"/>
            <a:ext cx="2438400" cy="266609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3" name="Rectangle 22"/>
          <p:cNvSpPr/>
          <p:nvPr userDrawn="1"/>
        </p:nvSpPr>
        <p:spPr>
          <a:xfrm>
            <a:off x="2438400" y="1594129"/>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4" name="Rectangle 23"/>
          <p:cNvSpPr/>
          <p:nvPr userDrawn="1"/>
        </p:nvSpPr>
        <p:spPr bwMode="ltGray">
          <a:xfrm>
            <a:off x="4876800" y="1594130"/>
            <a:ext cx="2438400" cy="266609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5" name="Rectangle 24"/>
          <p:cNvSpPr/>
          <p:nvPr userDrawn="1"/>
        </p:nvSpPr>
        <p:spPr>
          <a:xfrm>
            <a:off x="7315200" y="1594129"/>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6" name="Rectangle 25"/>
          <p:cNvSpPr/>
          <p:nvPr userDrawn="1"/>
        </p:nvSpPr>
        <p:spPr bwMode="ltGray">
          <a:xfrm>
            <a:off x="9753600" y="1594130"/>
            <a:ext cx="2438400" cy="266609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51" name="Rectangle 50"/>
          <p:cNvSpPr/>
          <p:nvPr userDrawn="1"/>
        </p:nvSpPr>
        <p:spPr bwMode="ltGray">
          <a:xfrm>
            <a:off x="-467638" y="4260224"/>
            <a:ext cx="13015934" cy="1601105"/>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42" name="Text Placeholder 9"/>
          <p:cNvSpPr>
            <a:spLocks noGrp="1"/>
          </p:cNvSpPr>
          <p:nvPr>
            <p:ph type="body" sz="quarter" idx="13" hasCustomPrompt="1"/>
          </p:nvPr>
        </p:nvSpPr>
        <p:spPr>
          <a:xfrm>
            <a:off x="270934" y="1832571"/>
            <a:ext cx="1896533" cy="2268988"/>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43" name="Text Placeholder 9"/>
          <p:cNvSpPr>
            <a:spLocks noGrp="1"/>
          </p:cNvSpPr>
          <p:nvPr>
            <p:ph type="body" sz="quarter" idx="14" hasCustomPrompt="1"/>
          </p:nvPr>
        </p:nvSpPr>
        <p:spPr>
          <a:xfrm>
            <a:off x="5147734" y="1832571"/>
            <a:ext cx="1896533" cy="2268988"/>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44" name="Text Placeholder 9"/>
          <p:cNvSpPr>
            <a:spLocks noGrp="1"/>
          </p:cNvSpPr>
          <p:nvPr>
            <p:ph type="body" sz="quarter" idx="15" hasCustomPrompt="1"/>
          </p:nvPr>
        </p:nvSpPr>
        <p:spPr>
          <a:xfrm>
            <a:off x="10024534" y="1832571"/>
            <a:ext cx="1896533" cy="2268988"/>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45" name="Text Placeholder 9"/>
          <p:cNvSpPr>
            <a:spLocks noGrp="1"/>
          </p:cNvSpPr>
          <p:nvPr>
            <p:ph type="body" sz="quarter" idx="18" hasCustomPrompt="1"/>
          </p:nvPr>
        </p:nvSpPr>
        <p:spPr>
          <a:xfrm>
            <a:off x="2706121" y="1833947"/>
            <a:ext cx="1896533" cy="2268988"/>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46" name="Text Placeholder 9"/>
          <p:cNvSpPr>
            <a:spLocks noGrp="1"/>
          </p:cNvSpPr>
          <p:nvPr>
            <p:ph type="body" sz="quarter" idx="19" hasCustomPrompt="1"/>
          </p:nvPr>
        </p:nvSpPr>
        <p:spPr>
          <a:xfrm>
            <a:off x="7582921" y="1833947"/>
            <a:ext cx="1896533" cy="2268988"/>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47" name="Text Placeholder 9"/>
          <p:cNvSpPr>
            <a:spLocks noGrp="1"/>
          </p:cNvSpPr>
          <p:nvPr>
            <p:ph type="body" sz="quarter" idx="20" hasCustomPrompt="1"/>
          </p:nvPr>
        </p:nvSpPr>
        <p:spPr>
          <a:xfrm>
            <a:off x="488052" y="4409162"/>
            <a:ext cx="11215897" cy="1327759"/>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52" name="Text Placeholder 2"/>
          <p:cNvSpPr>
            <a:spLocks noGrp="1"/>
          </p:cNvSpPr>
          <p:nvPr>
            <p:ph type="body" sz="quarter" idx="36" hasCustomPrompt="1"/>
          </p:nvPr>
        </p:nvSpPr>
        <p:spPr>
          <a:xfrm>
            <a:off x="649112" y="717551"/>
            <a:ext cx="10865556" cy="662516"/>
          </a:xfrm>
        </p:spPr>
        <p:txBody>
          <a:bodyPr tIns="0" rIns="0" bIns="0" anchor="b" anchorCtr="0"/>
          <a:lstStyle>
            <a:lvl1pPr marL="0" indent="0">
              <a:buNone/>
              <a:defRPr sz="3200"/>
            </a:lvl1pPr>
          </a:lstStyle>
          <a:p>
            <a:pPr lvl="0"/>
            <a:r>
              <a:rPr lang="en-US" dirty="0" smtClean="0"/>
              <a:t>Header</a:t>
            </a:r>
            <a:endParaRPr lang="en-US" dirty="0"/>
          </a:p>
        </p:txBody>
      </p:sp>
      <p:sp>
        <p:nvSpPr>
          <p:cNvPr id="21" name="Rectangle 20"/>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27" name="TextBox 26"/>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157113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4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36" name="Picture 3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22" name="Rectangle 21"/>
          <p:cNvSpPr/>
          <p:nvPr userDrawn="1"/>
        </p:nvSpPr>
        <p:spPr bwMode="ltGray">
          <a:xfrm>
            <a:off x="0" y="1594130"/>
            <a:ext cx="2438400" cy="266609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3" name="Rectangle 22"/>
          <p:cNvSpPr/>
          <p:nvPr userDrawn="1"/>
        </p:nvSpPr>
        <p:spPr>
          <a:xfrm>
            <a:off x="2438400" y="1594129"/>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4" name="Rectangle 23"/>
          <p:cNvSpPr/>
          <p:nvPr userDrawn="1"/>
        </p:nvSpPr>
        <p:spPr bwMode="ltGray">
          <a:xfrm>
            <a:off x="4876800" y="1594130"/>
            <a:ext cx="2438400" cy="266609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5" name="Rectangle 24"/>
          <p:cNvSpPr/>
          <p:nvPr userDrawn="1"/>
        </p:nvSpPr>
        <p:spPr>
          <a:xfrm>
            <a:off x="7315200" y="1594129"/>
            <a:ext cx="2438400"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26" name="Rectangle 25"/>
          <p:cNvSpPr/>
          <p:nvPr userDrawn="1"/>
        </p:nvSpPr>
        <p:spPr bwMode="ltGray">
          <a:xfrm>
            <a:off x="9753600" y="1594130"/>
            <a:ext cx="2438400" cy="266609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51" name="Rectangle 50"/>
          <p:cNvSpPr/>
          <p:nvPr userDrawn="1"/>
        </p:nvSpPr>
        <p:spPr bwMode="ltGray">
          <a:xfrm>
            <a:off x="-467638" y="4260224"/>
            <a:ext cx="13015934" cy="1601105"/>
          </a:xfrm>
          <a:prstGeom prst="rect">
            <a:avLst/>
          </a:prstGeom>
          <a:solidFill>
            <a:srgbClr val="E2272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endParaRPr>
          </a:p>
        </p:txBody>
      </p:sp>
      <p:sp>
        <p:nvSpPr>
          <p:cNvPr id="34" name="Text Placeholder 9"/>
          <p:cNvSpPr>
            <a:spLocks noGrp="1"/>
          </p:cNvSpPr>
          <p:nvPr>
            <p:ph type="body" sz="quarter" idx="13" hasCustomPrompt="1"/>
          </p:nvPr>
        </p:nvSpPr>
        <p:spPr>
          <a:xfrm>
            <a:off x="270934" y="1832571"/>
            <a:ext cx="1896533" cy="2268988"/>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35" name="Text Placeholder 9"/>
          <p:cNvSpPr>
            <a:spLocks noGrp="1"/>
          </p:cNvSpPr>
          <p:nvPr>
            <p:ph type="body" sz="quarter" idx="14" hasCustomPrompt="1"/>
          </p:nvPr>
        </p:nvSpPr>
        <p:spPr>
          <a:xfrm>
            <a:off x="5147734" y="1832571"/>
            <a:ext cx="1896533" cy="2268988"/>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37" name="Text Placeholder 9"/>
          <p:cNvSpPr>
            <a:spLocks noGrp="1"/>
          </p:cNvSpPr>
          <p:nvPr>
            <p:ph type="body" sz="quarter" idx="15" hasCustomPrompt="1"/>
          </p:nvPr>
        </p:nvSpPr>
        <p:spPr>
          <a:xfrm>
            <a:off x="10024534" y="1832571"/>
            <a:ext cx="1896533" cy="2268988"/>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38" name="Text Placeholder 9"/>
          <p:cNvSpPr>
            <a:spLocks noGrp="1"/>
          </p:cNvSpPr>
          <p:nvPr>
            <p:ph type="body" sz="quarter" idx="18" hasCustomPrompt="1"/>
          </p:nvPr>
        </p:nvSpPr>
        <p:spPr>
          <a:xfrm>
            <a:off x="2706121" y="1833947"/>
            <a:ext cx="1896533" cy="2268988"/>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39" name="Text Placeholder 9"/>
          <p:cNvSpPr>
            <a:spLocks noGrp="1"/>
          </p:cNvSpPr>
          <p:nvPr>
            <p:ph type="body" sz="quarter" idx="19" hasCustomPrompt="1"/>
          </p:nvPr>
        </p:nvSpPr>
        <p:spPr>
          <a:xfrm>
            <a:off x="7582921" y="1833947"/>
            <a:ext cx="1896533" cy="2268988"/>
          </a:xfrm>
        </p:spPr>
        <p:txBody>
          <a:bodyPr tIns="0" rIns="0" bIns="0" anchor="ctr" anchorCtr="0">
            <a:noAutofit/>
          </a:bodyPr>
          <a:lstStyle>
            <a:lvl1pPr marL="0" indent="0" algn="ctr">
              <a:buNone/>
              <a:defRPr sz="1867" b="0" i="0">
                <a:solidFill>
                  <a:schemeClr val="tx1"/>
                </a:solidFill>
                <a:latin typeface="+mn-lt"/>
                <a:cs typeface="Foundry Context Regular"/>
              </a:defRPr>
            </a:lvl1pPr>
            <a:lvl2pPr>
              <a:defRPr sz="1867"/>
            </a:lvl2pPr>
            <a:lvl3pPr>
              <a:defRPr sz="1867"/>
            </a:lvl3pPr>
            <a:lvl4pPr>
              <a:defRPr sz="1867"/>
            </a:lvl4pPr>
            <a:lvl5pPr>
              <a:defRPr sz="1867"/>
            </a:lvl5pPr>
          </a:lstStyle>
          <a:p>
            <a:pPr lvl="0"/>
            <a:r>
              <a:rPr lang="en-US" dirty="0" smtClean="0"/>
              <a:t>Click to</a:t>
            </a:r>
            <a:br>
              <a:rPr lang="en-US" dirty="0" smtClean="0"/>
            </a:br>
            <a:r>
              <a:rPr lang="en-US" dirty="0" smtClean="0"/>
              <a:t>edit text</a:t>
            </a:r>
          </a:p>
        </p:txBody>
      </p:sp>
      <p:sp>
        <p:nvSpPr>
          <p:cNvPr id="40" name="Text Placeholder 9"/>
          <p:cNvSpPr>
            <a:spLocks noGrp="1"/>
          </p:cNvSpPr>
          <p:nvPr>
            <p:ph type="body" sz="quarter" idx="20" hasCustomPrompt="1"/>
          </p:nvPr>
        </p:nvSpPr>
        <p:spPr>
          <a:xfrm>
            <a:off x="488052" y="4409162"/>
            <a:ext cx="11215897" cy="1327759"/>
          </a:xfrm>
        </p:spPr>
        <p:txBody>
          <a:bodyPr tIns="0" rIns="0" bIns="0" anchor="ctr" anchorCtr="0">
            <a:noAutofit/>
          </a:bodyPr>
          <a:lstStyle>
            <a:lvl1pPr marL="0" indent="0" algn="ctr">
              <a:buNone/>
              <a:defRPr sz="2133" b="0" i="0">
                <a:solidFill>
                  <a:schemeClr val="bg1"/>
                </a:solidFill>
                <a:latin typeface="+mn-lt"/>
                <a:cs typeface="Foundry Context Demi"/>
              </a:defRPr>
            </a:lvl1pPr>
            <a:lvl2pPr>
              <a:defRPr sz="1867"/>
            </a:lvl2pPr>
            <a:lvl3pPr>
              <a:defRPr sz="1867"/>
            </a:lvl3pPr>
            <a:lvl4pPr>
              <a:defRPr sz="1867"/>
            </a:lvl4pPr>
            <a:lvl5pPr>
              <a:defRPr sz="1867"/>
            </a:lvl5pPr>
          </a:lstStyle>
          <a:p>
            <a:pPr lvl="0"/>
            <a:r>
              <a:rPr lang="en-US" dirty="0" smtClean="0"/>
              <a:t>Click to edit text</a:t>
            </a:r>
          </a:p>
        </p:txBody>
      </p:sp>
      <p:sp>
        <p:nvSpPr>
          <p:cNvPr id="42" name="Text Placeholder 2"/>
          <p:cNvSpPr>
            <a:spLocks noGrp="1"/>
          </p:cNvSpPr>
          <p:nvPr>
            <p:ph type="body" sz="quarter" idx="36" hasCustomPrompt="1"/>
          </p:nvPr>
        </p:nvSpPr>
        <p:spPr>
          <a:xfrm>
            <a:off x="649112" y="717551"/>
            <a:ext cx="10865556" cy="662516"/>
          </a:xfrm>
        </p:spPr>
        <p:txBody>
          <a:bodyPr tIns="0" rIns="0" bIns="0" anchor="b" anchorCtr="0"/>
          <a:lstStyle>
            <a:lvl1pPr marL="0" indent="0">
              <a:buNone/>
              <a:defRPr sz="3200"/>
            </a:lvl1pPr>
          </a:lstStyle>
          <a:p>
            <a:pPr lvl="0"/>
            <a:r>
              <a:rPr lang="en-US" dirty="0" smtClean="0"/>
              <a:t>Header</a:t>
            </a:r>
            <a:endParaRPr lang="en-US" dirty="0"/>
          </a:p>
        </p:txBody>
      </p:sp>
      <p:sp>
        <p:nvSpPr>
          <p:cNvPr id="21" name="Rectangle 20"/>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27" name="TextBox 26"/>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187667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content left">
    <p:spTree>
      <p:nvGrpSpPr>
        <p:cNvPr id="1" name=""/>
        <p:cNvGrpSpPr/>
        <p:nvPr/>
      </p:nvGrpSpPr>
      <p:grpSpPr>
        <a:xfrm>
          <a:off x="0" y="0"/>
          <a:ext cx="0" cy="0"/>
          <a:chOff x="0" y="0"/>
          <a:chExt cx="0" cy="0"/>
        </a:xfrm>
      </p:grpSpPr>
      <p:pic>
        <p:nvPicPr>
          <p:cNvPr id="20" name="Picture Placeholder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41221" y="-98060"/>
            <a:ext cx="12600992" cy="6300495"/>
          </a:xfrm>
          <a:prstGeom prst="rect">
            <a:avLst/>
          </a:prstGeom>
        </p:spPr>
      </p:pic>
      <p:sp>
        <p:nvSpPr>
          <p:cNvPr id="21" name="Freeform 20"/>
          <p:cNvSpPr/>
          <p:nvPr userDrawn="1"/>
        </p:nvSpPr>
        <p:spPr>
          <a:xfrm>
            <a:off x="2777038" y="-74704"/>
            <a:ext cx="9459548" cy="6287189"/>
          </a:xfrm>
          <a:custGeom>
            <a:avLst/>
            <a:gdLst>
              <a:gd name="connsiteX0" fmla="*/ 0 w 6461860"/>
              <a:gd name="connsiteY0" fmla="*/ 22480 h 4709373"/>
              <a:gd name="connsiteX1" fmla="*/ 1281134 w 6461860"/>
              <a:gd name="connsiteY1" fmla="*/ 4709373 h 4709373"/>
              <a:gd name="connsiteX2" fmla="*/ 6428146 w 6461860"/>
              <a:gd name="connsiteY2" fmla="*/ 4709373 h 4709373"/>
              <a:gd name="connsiteX3" fmla="*/ 6461860 w 6461860"/>
              <a:gd name="connsiteY3" fmla="*/ 0 h 4709373"/>
              <a:gd name="connsiteX4" fmla="*/ 0 w 6461860"/>
              <a:gd name="connsiteY4" fmla="*/ 22480 h 4709373"/>
              <a:gd name="connsiteX0" fmla="*/ 0 w 6428146"/>
              <a:gd name="connsiteY0" fmla="*/ 16242 h 4703135"/>
              <a:gd name="connsiteX1" fmla="*/ 1281134 w 6428146"/>
              <a:gd name="connsiteY1" fmla="*/ 4703135 h 4703135"/>
              <a:gd name="connsiteX2" fmla="*/ 6428146 w 6428146"/>
              <a:gd name="connsiteY2" fmla="*/ 4703135 h 4703135"/>
              <a:gd name="connsiteX3" fmla="*/ 5281612 w 6428146"/>
              <a:gd name="connsiteY3" fmla="*/ 0 h 4703135"/>
              <a:gd name="connsiteX4" fmla="*/ 0 w 6428146"/>
              <a:gd name="connsiteY4" fmla="*/ 16242 h 4703135"/>
              <a:gd name="connsiteX0" fmla="*/ 0 w 5420150"/>
              <a:gd name="connsiteY0" fmla="*/ 16242 h 4709373"/>
              <a:gd name="connsiteX1" fmla="*/ 1281134 w 5420150"/>
              <a:gd name="connsiteY1" fmla="*/ 4703135 h 4709373"/>
              <a:gd name="connsiteX2" fmla="*/ 5420150 w 5420150"/>
              <a:gd name="connsiteY2" fmla="*/ 4709373 h 4709373"/>
              <a:gd name="connsiteX3" fmla="*/ 5281612 w 5420150"/>
              <a:gd name="connsiteY3" fmla="*/ 0 h 4709373"/>
              <a:gd name="connsiteX4" fmla="*/ 0 w 5420150"/>
              <a:gd name="connsiteY4" fmla="*/ 16242 h 4709373"/>
              <a:gd name="connsiteX0" fmla="*/ 0 w 5420150"/>
              <a:gd name="connsiteY0" fmla="*/ 3765 h 4696896"/>
              <a:gd name="connsiteX1" fmla="*/ 1281134 w 5420150"/>
              <a:gd name="connsiteY1" fmla="*/ 4690658 h 4696896"/>
              <a:gd name="connsiteX2" fmla="*/ 5420150 w 5420150"/>
              <a:gd name="connsiteY2" fmla="*/ 4696896 h 4696896"/>
              <a:gd name="connsiteX3" fmla="*/ 5377307 w 5420150"/>
              <a:gd name="connsiteY3" fmla="*/ 0 h 4696896"/>
              <a:gd name="connsiteX4" fmla="*/ 0 w 5420150"/>
              <a:gd name="connsiteY4" fmla="*/ 3765 h 4696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0150" h="4696896">
                <a:moveTo>
                  <a:pt x="0" y="3765"/>
                </a:moveTo>
                <a:lnTo>
                  <a:pt x="1281134" y="4690658"/>
                </a:lnTo>
                <a:lnTo>
                  <a:pt x="5420150" y="4696896"/>
                </a:lnTo>
                <a:lnTo>
                  <a:pt x="5377307" y="0"/>
                </a:lnTo>
                <a:lnTo>
                  <a:pt x="0" y="3765"/>
                </a:lnTo>
                <a:close/>
              </a:path>
            </a:pathLst>
          </a:custGeom>
          <a:gradFill>
            <a:gsLst>
              <a:gs pos="0">
                <a:schemeClr val="tx2"/>
              </a:gs>
              <a:gs pos="100000">
                <a:schemeClr val="accent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23" name="Content Placeholder 8"/>
          <p:cNvSpPr>
            <a:spLocks noGrp="1"/>
          </p:cNvSpPr>
          <p:nvPr>
            <p:ph sz="quarter" idx="10" hasCustomPrompt="1"/>
          </p:nvPr>
        </p:nvSpPr>
        <p:spPr>
          <a:xfrm>
            <a:off x="4885324" y="1648188"/>
            <a:ext cx="6561668" cy="4111608"/>
          </a:xfrm>
        </p:spPr>
        <p:txBody>
          <a:bodyPr tIns="0" rIns="0" bIns="0"/>
          <a:lstStyle>
            <a:lvl1pPr marL="226478" indent="-226478">
              <a:lnSpc>
                <a:spcPct val="100000"/>
              </a:lnSpc>
              <a:buClr>
                <a:schemeClr val="bg1"/>
              </a:buClr>
              <a:buFont typeface="Arial" panose="020B0604020202020204" pitchFamily="34" charset="0"/>
              <a:buChar char="•"/>
              <a:defRPr sz="1867">
                <a:solidFill>
                  <a:schemeClr val="bg1"/>
                </a:solidFill>
              </a:defRPr>
            </a:lvl1pPr>
          </a:lstStyle>
          <a:p>
            <a:r>
              <a:rPr lang="en-US" dirty="0"/>
              <a:t>To change the photo, right click on it</a:t>
            </a:r>
            <a:r>
              <a:rPr lang="en-US" dirty="0" smtClean="0"/>
              <a:t>, go to the main menu under “Photo Tools”, click “Change Picture”</a:t>
            </a:r>
          </a:p>
        </p:txBody>
      </p:sp>
      <p:sp>
        <p:nvSpPr>
          <p:cNvPr id="24" name="Rectangle 23"/>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4" name="Text Placeholder 2"/>
          <p:cNvSpPr>
            <a:spLocks noGrp="1"/>
          </p:cNvSpPr>
          <p:nvPr>
            <p:ph type="body" sz="quarter" idx="36" hasCustomPrompt="1"/>
          </p:nvPr>
        </p:nvSpPr>
        <p:spPr>
          <a:xfrm>
            <a:off x="4885326" y="717551"/>
            <a:ext cx="6561668" cy="662516"/>
          </a:xfrm>
        </p:spPr>
        <p:txBody>
          <a:bodyPr tIns="0" rIns="0" bIns="0" anchor="b" anchorCtr="0"/>
          <a:lstStyle>
            <a:lvl1pPr marL="0" indent="0">
              <a:buNone/>
              <a:defRPr sz="3200">
                <a:solidFill>
                  <a:schemeClr val="bg1"/>
                </a:solidFill>
              </a:defRPr>
            </a:lvl1pPr>
          </a:lstStyle>
          <a:p>
            <a:pPr lvl="0"/>
            <a:r>
              <a:rPr lang="en-US" dirty="0" smtClean="0"/>
              <a:t>Header</a:t>
            </a:r>
            <a:endParaRPr lang="en-US" dirty="0"/>
          </a:p>
        </p:txBody>
      </p:sp>
      <p:sp>
        <p:nvSpPr>
          <p:cNvPr id="12" name="Rectangle 11"/>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5" name="TextBox 14"/>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315741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White content right">
    <p:spTree>
      <p:nvGrpSpPr>
        <p:cNvPr id="1" name=""/>
        <p:cNvGrpSpPr/>
        <p:nvPr/>
      </p:nvGrpSpPr>
      <p:grpSpPr>
        <a:xfrm>
          <a:off x="0" y="0"/>
          <a:ext cx="0" cy="0"/>
          <a:chOff x="0" y="0"/>
          <a:chExt cx="0" cy="0"/>
        </a:xfrm>
      </p:grpSpPr>
      <p:pic>
        <p:nvPicPr>
          <p:cNvPr id="10" name="Picture Placeholder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643" y="-99758"/>
            <a:ext cx="12658942" cy="6329471"/>
          </a:xfrm>
          <a:prstGeom prst="rect">
            <a:avLst/>
          </a:prstGeom>
        </p:spPr>
      </p:pic>
      <p:sp>
        <p:nvSpPr>
          <p:cNvPr id="14" name="Freeform 13"/>
          <p:cNvSpPr/>
          <p:nvPr userDrawn="1"/>
        </p:nvSpPr>
        <p:spPr>
          <a:xfrm>
            <a:off x="2777037" y="-74179"/>
            <a:ext cx="9604528" cy="6303891"/>
          </a:xfrm>
          <a:custGeom>
            <a:avLst/>
            <a:gdLst>
              <a:gd name="connsiteX0" fmla="*/ 0 w 6461860"/>
              <a:gd name="connsiteY0" fmla="*/ 22480 h 4709373"/>
              <a:gd name="connsiteX1" fmla="*/ 1281134 w 6461860"/>
              <a:gd name="connsiteY1" fmla="*/ 4709373 h 4709373"/>
              <a:gd name="connsiteX2" fmla="*/ 6428146 w 6461860"/>
              <a:gd name="connsiteY2" fmla="*/ 4709373 h 4709373"/>
              <a:gd name="connsiteX3" fmla="*/ 6461860 w 6461860"/>
              <a:gd name="connsiteY3" fmla="*/ 0 h 4709373"/>
              <a:gd name="connsiteX4" fmla="*/ 0 w 6461860"/>
              <a:gd name="connsiteY4" fmla="*/ 22480 h 4709373"/>
              <a:gd name="connsiteX0" fmla="*/ 0 w 6428146"/>
              <a:gd name="connsiteY0" fmla="*/ 16111 h 4703004"/>
              <a:gd name="connsiteX1" fmla="*/ 1281134 w 6428146"/>
              <a:gd name="connsiteY1" fmla="*/ 4703004 h 4703004"/>
              <a:gd name="connsiteX2" fmla="*/ 6428146 w 6428146"/>
              <a:gd name="connsiteY2" fmla="*/ 4703004 h 4703004"/>
              <a:gd name="connsiteX3" fmla="*/ 5237310 w 6428146"/>
              <a:gd name="connsiteY3" fmla="*/ 0 h 4703004"/>
              <a:gd name="connsiteX4" fmla="*/ 0 w 6428146"/>
              <a:gd name="connsiteY4" fmla="*/ 16111 h 4703004"/>
              <a:gd name="connsiteX0" fmla="*/ 0 w 6428146"/>
              <a:gd name="connsiteY0" fmla="*/ 3372 h 4690265"/>
              <a:gd name="connsiteX1" fmla="*/ 1281134 w 6428146"/>
              <a:gd name="connsiteY1" fmla="*/ 4690265 h 4690265"/>
              <a:gd name="connsiteX2" fmla="*/ 6428146 w 6428146"/>
              <a:gd name="connsiteY2" fmla="*/ 4690265 h 4690265"/>
              <a:gd name="connsiteX3" fmla="*/ 5471799 w 6428146"/>
              <a:gd name="connsiteY3" fmla="*/ 0 h 4690265"/>
              <a:gd name="connsiteX4" fmla="*/ 0 w 6428146"/>
              <a:gd name="connsiteY4" fmla="*/ 3372 h 4690265"/>
              <a:gd name="connsiteX0" fmla="*/ 0 w 5503221"/>
              <a:gd name="connsiteY0" fmla="*/ 3372 h 4709373"/>
              <a:gd name="connsiteX1" fmla="*/ 1281134 w 5503221"/>
              <a:gd name="connsiteY1" fmla="*/ 4690265 h 4709373"/>
              <a:gd name="connsiteX2" fmla="*/ 5503221 w 5503221"/>
              <a:gd name="connsiteY2" fmla="*/ 4709373 h 4709373"/>
              <a:gd name="connsiteX3" fmla="*/ 5471799 w 5503221"/>
              <a:gd name="connsiteY3" fmla="*/ 0 h 4709373"/>
              <a:gd name="connsiteX4" fmla="*/ 0 w 5503221"/>
              <a:gd name="connsiteY4" fmla="*/ 3372 h 4709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3221" h="4709373">
                <a:moveTo>
                  <a:pt x="0" y="3372"/>
                </a:moveTo>
                <a:lnTo>
                  <a:pt x="1281134" y="4690265"/>
                </a:lnTo>
                <a:lnTo>
                  <a:pt x="5503221" y="4709373"/>
                </a:lnTo>
                <a:lnTo>
                  <a:pt x="5471799" y="0"/>
                </a:lnTo>
                <a:lnTo>
                  <a:pt x="0" y="3372"/>
                </a:lnTo>
                <a:close/>
              </a:path>
            </a:pathLst>
          </a:custGeom>
          <a:gradFill flip="none" rotWithShape="1">
            <a:gsLst>
              <a:gs pos="0">
                <a:schemeClr val="tx2"/>
              </a:gs>
              <a:gs pos="100000">
                <a:schemeClr val="accent1"/>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20" name="Rectangle 19"/>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26" name="Straight Connector 25"/>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2" name="Content Placeholder 8"/>
          <p:cNvSpPr>
            <a:spLocks noGrp="1"/>
          </p:cNvSpPr>
          <p:nvPr>
            <p:ph sz="quarter" idx="10" hasCustomPrompt="1"/>
          </p:nvPr>
        </p:nvSpPr>
        <p:spPr>
          <a:xfrm>
            <a:off x="4885324" y="1648188"/>
            <a:ext cx="6561668" cy="4111608"/>
          </a:xfrm>
        </p:spPr>
        <p:txBody>
          <a:bodyPr tIns="0" rIns="0" bIns="0"/>
          <a:lstStyle>
            <a:lvl1pPr marL="226478" indent="-226478">
              <a:lnSpc>
                <a:spcPct val="100000"/>
              </a:lnSpc>
              <a:buClr>
                <a:schemeClr val="bg1"/>
              </a:buClr>
              <a:buFont typeface="Arial" panose="020B0604020202020204" pitchFamily="34" charset="0"/>
              <a:buChar char="•"/>
              <a:defRPr sz="1867">
                <a:solidFill>
                  <a:schemeClr val="bg1"/>
                </a:solidFill>
              </a:defRPr>
            </a:lvl1pPr>
          </a:lstStyle>
          <a:p>
            <a:r>
              <a:rPr lang="en-US" dirty="0"/>
              <a:t>To change the photo, right click on it</a:t>
            </a:r>
            <a:r>
              <a:rPr lang="en-US" dirty="0" smtClean="0"/>
              <a:t>, go to the main menu under “Photo Tools”, click “Change Picture”</a:t>
            </a:r>
          </a:p>
        </p:txBody>
      </p:sp>
      <p:sp>
        <p:nvSpPr>
          <p:cNvPr id="15" name="Text Placeholder 2"/>
          <p:cNvSpPr>
            <a:spLocks noGrp="1"/>
          </p:cNvSpPr>
          <p:nvPr>
            <p:ph type="body" sz="quarter" idx="36" hasCustomPrompt="1"/>
          </p:nvPr>
        </p:nvSpPr>
        <p:spPr>
          <a:xfrm>
            <a:off x="4885326" y="717551"/>
            <a:ext cx="6561668" cy="662516"/>
          </a:xfrm>
        </p:spPr>
        <p:txBody>
          <a:bodyPr tIns="0" rIns="0" bIns="0" anchor="b" anchorCtr="0"/>
          <a:lstStyle>
            <a:lvl1pPr marL="0" indent="0">
              <a:buNone/>
              <a:defRPr sz="3200">
                <a:solidFill>
                  <a:schemeClr val="bg1"/>
                </a:solidFill>
              </a:defRPr>
            </a:lvl1pPr>
          </a:lstStyle>
          <a:p>
            <a:pPr lvl="0"/>
            <a:r>
              <a:rPr lang="en-US" dirty="0" smtClean="0"/>
              <a:t>Header</a:t>
            </a:r>
            <a:endParaRPr lang="en-US" dirty="0"/>
          </a:p>
        </p:txBody>
      </p:sp>
      <p:sp>
        <p:nvSpPr>
          <p:cNvPr id="16" name="Rectangle 15"/>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7" name="TextBox 16"/>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213136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White content right">
    <p:spTree>
      <p:nvGrpSpPr>
        <p:cNvPr id="1" name=""/>
        <p:cNvGrpSpPr/>
        <p:nvPr/>
      </p:nvGrpSpPr>
      <p:grpSpPr>
        <a:xfrm>
          <a:off x="0" y="0"/>
          <a:ext cx="0" cy="0"/>
          <a:chOff x="0" y="0"/>
          <a:chExt cx="0" cy="0"/>
        </a:xfrm>
      </p:grpSpPr>
      <p:sp>
        <p:nvSpPr>
          <p:cNvPr id="13" name="Freeform 12"/>
          <p:cNvSpPr/>
          <p:nvPr userDrawn="1"/>
        </p:nvSpPr>
        <p:spPr>
          <a:xfrm flipH="1" flipV="1">
            <a:off x="-234807" y="-86486"/>
            <a:ext cx="9983417" cy="6273799"/>
          </a:xfrm>
          <a:custGeom>
            <a:avLst/>
            <a:gdLst>
              <a:gd name="connsiteX0" fmla="*/ 0 w 6461860"/>
              <a:gd name="connsiteY0" fmla="*/ 22480 h 4709373"/>
              <a:gd name="connsiteX1" fmla="*/ 1281134 w 6461860"/>
              <a:gd name="connsiteY1" fmla="*/ 4709373 h 4709373"/>
              <a:gd name="connsiteX2" fmla="*/ 6428146 w 6461860"/>
              <a:gd name="connsiteY2" fmla="*/ 4709373 h 4709373"/>
              <a:gd name="connsiteX3" fmla="*/ 6461860 w 6461860"/>
              <a:gd name="connsiteY3" fmla="*/ 0 h 4709373"/>
              <a:gd name="connsiteX4" fmla="*/ 0 w 6461860"/>
              <a:gd name="connsiteY4" fmla="*/ 22480 h 4709373"/>
              <a:gd name="connsiteX0" fmla="*/ 0 w 6461860"/>
              <a:gd name="connsiteY0" fmla="*/ 22480 h 4709373"/>
              <a:gd name="connsiteX1" fmla="*/ 1281134 w 6461860"/>
              <a:gd name="connsiteY1" fmla="*/ 4709373 h 4709373"/>
              <a:gd name="connsiteX2" fmla="*/ 5717652 w 6461860"/>
              <a:gd name="connsiteY2" fmla="*/ 4709373 h 4709373"/>
              <a:gd name="connsiteX3" fmla="*/ 6461860 w 6461860"/>
              <a:gd name="connsiteY3" fmla="*/ 0 h 4709373"/>
              <a:gd name="connsiteX4" fmla="*/ 0 w 6461860"/>
              <a:gd name="connsiteY4" fmla="*/ 22480 h 4709373"/>
              <a:gd name="connsiteX0" fmla="*/ 0 w 5720317"/>
              <a:gd name="connsiteY0" fmla="*/ 0 h 4686893"/>
              <a:gd name="connsiteX1" fmla="*/ 1281134 w 5720317"/>
              <a:gd name="connsiteY1" fmla="*/ 4686893 h 4686893"/>
              <a:gd name="connsiteX2" fmla="*/ 5717652 w 5720317"/>
              <a:gd name="connsiteY2" fmla="*/ 4686893 h 4686893"/>
              <a:gd name="connsiteX3" fmla="*/ 5720317 w 5720317"/>
              <a:gd name="connsiteY3" fmla="*/ 7495 h 4686893"/>
              <a:gd name="connsiteX4" fmla="*/ 0 w 5720317"/>
              <a:gd name="connsiteY4" fmla="*/ 0 h 4686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0317" h="4686893">
                <a:moveTo>
                  <a:pt x="0" y="0"/>
                </a:moveTo>
                <a:lnTo>
                  <a:pt x="1281134" y="4686893"/>
                </a:lnTo>
                <a:lnTo>
                  <a:pt x="5717652" y="4686893"/>
                </a:lnTo>
                <a:cubicBezTo>
                  <a:pt x="5718540" y="3127094"/>
                  <a:pt x="5719429" y="1567294"/>
                  <a:pt x="5720317" y="7495"/>
                </a:cubicBezTo>
                <a:lnTo>
                  <a:pt x="0" y="0"/>
                </a:lnTo>
                <a:close/>
              </a:path>
            </a:pathLst>
          </a:custGeom>
          <a:gradFill flip="none" rotWithShape="1">
            <a:gsLst>
              <a:gs pos="0">
                <a:schemeClr val="accent4"/>
              </a:gs>
              <a:gs pos="99000">
                <a:schemeClr val="tx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20" name="Rectangle 19"/>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18" name="Straight Connector 17"/>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6" name="Content Placeholder 8"/>
          <p:cNvSpPr>
            <a:spLocks noGrp="1"/>
          </p:cNvSpPr>
          <p:nvPr>
            <p:ph sz="quarter" idx="10" hasCustomPrompt="1"/>
          </p:nvPr>
        </p:nvSpPr>
        <p:spPr>
          <a:xfrm>
            <a:off x="650240" y="1648188"/>
            <a:ext cx="6561668" cy="4111608"/>
          </a:xfrm>
        </p:spPr>
        <p:txBody>
          <a:bodyPr tIns="0" rIns="0" bIns="0"/>
          <a:lstStyle>
            <a:lvl1pPr marL="226478" indent="-226478">
              <a:lnSpc>
                <a:spcPct val="100000"/>
              </a:lnSpc>
              <a:buClr>
                <a:schemeClr val="bg1"/>
              </a:buClr>
              <a:buFont typeface="Arial" panose="020B0604020202020204" pitchFamily="34" charset="0"/>
              <a:buChar char="•"/>
              <a:defRPr sz="1867">
                <a:solidFill>
                  <a:schemeClr val="bg1"/>
                </a:solidFill>
              </a:defRPr>
            </a:lvl1pPr>
          </a:lstStyle>
          <a:p>
            <a:r>
              <a:rPr lang="en-US" dirty="0"/>
              <a:t>To change the photo, right click on it</a:t>
            </a:r>
            <a:r>
              <a:rPr lang="en-US" dirty="0" smtClean="0"/>
              <a:t>, go to the main menu under “Photo Tools”, click “Change Picture”</a:t>
            </a:r>
          </a:p>
        </p:txBody>
      </p:sp>
      <p:sp>
        <p:nvSpPr>
          <p:cNvPr id="19" name="Text Placeholder 2"/>
          <p:cNvSpPr>
            <a:spLocks noGrp="1"/>
          </p:cNvSpPr>
          <p:nvPr>
            <p:ph type="body" sz="quarter" idx="36" hasCustomPrompt="1"/>
          </p:nvPr>
        </p:nvSpPr>
        <p:spPr>
          <a:xfrm>
            <a:off x="650240" y="717551"/>
            <a:ext cx="6561668" cy="662516"/>
          </a:xfrm>
        </p:spPr>
        <p:txBody>
          <a:bodyPr tIns="0" rIns="0" bIns="0" anchor="b" anchorCtr="0"/>
          <a:lstStyle>
            <a:lvl1pPr marL="0" indent="0">
              <a:buNone/>
              <a:defRPr sz="3200">
                <a:solidFill>
                  <a:schemeClr val="bg1"/>
                </a:solidFill>
              </a:defRPr>
            </a:lvl1pPr>
          </a:lstStyle>
          <a:p>
            <a:pPr lvl="0"/>
            <a:r>
              <a:rPr lang="en-US" dirty="0" smtClean="0"/>
              <a:t>Header</a:t>
            </a:r>
            <a:endParaRPr lang="en-US" dirty="0"/>
          </a:p>
        </p:txBody>
      </p:sp>
      <p:sp>
        <p:nvSpPr>
          <p:cNvPr id="15" name="Rectangle 14"/>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7" name="TextBox 16"/>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197678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White content right">
    <p:spTree>
      <p:nvGrpSpPr>
        <p:cNvPr id="1" name=""/>
        <p:cNvGrpSpPr/>
        <p:nvPr/>
      </p:nvGrpSpPr>
      <p:grpSpPr>
        <a:xfrm>
          <a:off x="0" y="0"/>
          <a:ext cx="0" cy="0"/>
          <a:chOff x="0" y="0"/>
          <a:chExt cx="0" cy="0"/>
        </a:xfrm>
      </p:grpSpPr>
      <p:sp>
        <p:nvSpPr>
          <p:cNvPr id="13" name="Freeform 12"/>
          <p:cNvSpPr/>
          <p:nvPr userDrawn="1"/>
        </p:nvSpPr>
        <p:spPr>
          <a:xfrm flipH="1" flipV="1">
            <a:off x="-234807" y="-86486"/>
            <a:ext cx="9983417" cy="6273799"/>
          </a:xfrm>
          <a:custGeom>
            <a:avLst/>
            <a:gdLst>
              <a:gd name="connsiteX0" fmla="*/ 0 w 6461860"/>
              <a:gd name="connsiteY0" fmla="*/ 22480 h 4709373"/>
              <a:gd name="connsiteX1" fmla="*/ 1281134 w 6461860"/>
              <a:gd name="connsiteY1" fmla="*/ 4709373 h 4709373"/>
              <a:gd name="connsiteX2" fmla="*/ 6428146 w 6461860"/>
              <a:gd name="connsiteY2" fmla="*/ 4709373 h 4709373"/>
              <a:gd name="connsiteX3" fmla="*/ 6461860 w 6461860"/>
              <a:gd name="connsiteY3" fmla="*/ 0 h 4709373"/>
              <a:gd name="connsiteX4" fmla="*/ 0 w 6461860"/>
              <a:gd name="connsiteY4" fmla="*/ 22480 h 4709373"/>
              <a:gd name="connsiteX0" fmla="*/ 0 w 6461860"/>
              <a:gd name="connsiteY0" fmla="*/ 22480 h 4709373"/>
              <a:gd name="connsiteX1" fmla="*/ 1281134 w 6461860"/>
              <a:gd name="connsiteY1" fmla="*/ 4709373 h 4709373"/>
              <a:gd name="connsiteX2" fmla="*/ 5717652 w 6461860"/>
              <a:gd name="connsiteY2" fmla="*/ 4709373 h 4709373"/>
              <a:gd name="connsiteX3" fmla="*/ 6461860 w 6461860"/>
              <a:gd name="connsiteY3" fmla="*/ 0 h 4709373"/>
              <a:gd name="connsiteX4" fmla="*/ 0 w 6461860"/>
              <a:gd name="connsiteY4" fmla="*/ 22480 h 4709373"/>
              <a:gd name="connsiteX0" fmla="*/ 0 w 5720317"/>
              <a:gd name="connsiteY0" fmla="*/ 0 h 4686893"/>
              <a:gd name="connsiteX1" fmla="*/ 1281134 w 5720317"/>
              <a:gd name="connsiteY1" fmla="*/ 4686893 h 4686893"/>
              <a:gd name="connsiteX2" fmla="*/ 5717652 w 5720317"/>
              <a:gd name="connsiteY2" fmla="*/ 4686893 h 4686893"/>
              <a:gd name="connsiteX3" fmla="*/ 5720317 w 5720317"/>
              <a:gd name="connsiteY3" fmla="*/ 7495 h 4686893"/>
              <a:gd name="connsiteX4" fmla="*/ 0 w 5720317"/>
              <a:gd name="connsiteY4" fmla="*/ 0 h 4686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0317" h="4686893">
                <a:moveTo>
                  <a:pt x="0" y="0"/>
                </a:moveTo>
                <a:lnTo>
                  <a:pt x="1281134" y="4686893"/>
                </a:lnTo>
                <a:lnTo>
                  <a:pt x="5717652" y="4686893"/>
                </a:lnTo>
                <a:cubicBezTo>
                  <a:pt x="5718540" y="3127094"/>
                  <a:pt x="5719429" y="1567294"/>
                  <a:pt x="5720317" y="7495"/>
                </a:cubicBezTo>
                <a:lnTo>
                  <a:pt x="0" y="0"/>
                </a:lnTo>
                <a:close/>
              </a:path>
            </a:pathLst>
          </a:custGeom>
          <a:gradFill flip="none" rotWithShape="1">
            <a:gsLst>
              <a:gs pos="0">
                <a:schemeClr val="accent6"/>
              </a:gs>
              <a:gs pos="99000">
                <a:srgbClr val="E2272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20" name="Rectangle 19"/>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18" name="Straight Connector 17"/>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6" name="Content Placeholder 8"/>
          <p:cNvSpPr>
            <a:spLocks noGrp="1"/>
          </p:cNvSpPr>
          <p:nvPr>
            <p:ph sz="quarter" idx="10" hasCustomPrompt="1"/>
          </p:nvPr>
        </p:nvSpPr>
        <p:spPr>
          <a:xfrm>
            <a:off x="650240" y="1648188"/>
            <a:ext cx="6561668" cy="4111608"/>
          </a:xfrm>
        </p:spPr>
        <p:txBody>
          <a:bodyPr tIns="0" rIns="0" bIns="0"/>
          <a:lstStyle>
            <a:lvl1pPr marL="226478" indent="-226478">
              <a:lnSpc>
                <a:spcPct val="100000"/>
              </a:lnSpc>
              <a:buClr>
                <a:schemeClr val="bg1"/>
              </a:buClr>
              <a:buFont typeface="Arial" panose="020B0604020202020204" pitchFamily="34" charset="0"/>
              <a:buChar char="•"/>
              <a:defRPr sz="1867">
                <a:solidFill>
                  <a:schemeClr val="bg1"/>
                </a:solidFill>
              </a:defRPr>
            </a:lvl1pPr>
          </a:lstStyle>
          <a:p>
            <a:r>
              <a:rPr lang="en-US" dirty="0"/>
              <a:t>To change the photo, right click on it</a:t>
            </a:r>
            <a:r>
              <a:rPr lang="en-US" dirty="0" smtClean="0"/>
              <a:t>, go to the main menu under “Photo Tools”, click “Change Picture”</a:t>
            </a:r>
          </a:p>
        </p:txBody>
      </p:sp>
      <p:sp>
        <p:nvSpPr>
          <p:cNvPr id="19" name="Text Placeholder 2"/>
          <p:cNvSpPr>
            <a:spLocks noGrp="1"/>
          </p:cNvSpPr>
          <p:nvPr>
            <p:ph type="body" sz="quarter" idx="36" hasCustomPrompt="1"/>
          </p:nvPr>
        </p:nvSpPr>
        <p:spPr>
          <a:xfrm>
            <a:off x="650240" y="717551"/>
            <a:ext cx="6561668" cy="662516"/>
          </a:xfrm>
        </p:spPr>
        <p:txBody>
          <a:bodyPr tIns="0" rIns="0" bIns="0" anchor="b" anchorCtr="0"/>
          <a:lstStyle>
            <a:lvl1pPr marL="0" indent="0">
              <a:buNone/>
              <a:defRPr sz="3200">
                <a:solidFill>
                  <a:schemeClr val="bg1"/>
                </a:solidFill>
              </a:defRPr>
            </a:lvl1pPr>
          </a:lstStyle>
          <a:p>
            <a:pPr lvl="0"/>
            <a:r>
              <a:rPr lang="en-US" dirty="0" smtClean="0"/>
              <a:t>Header</a:t>
            </a:r>
            <a:endParaRPr lang="en-US" dirty="0"/>
          </a:p>
        </p:txBody>
      </p:sp>
      <p:sp>
        <p:nvSpPr>
          <p:cNvPr id="15" name="Rectangle 14"/>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7" name="TextBox 16"/>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1621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White content right">
    <p:spTree>
      <p:nvGrpSpPr>
        <p:cNvPr id="1" name=""/>
        <p:cNvGrpSpPr/>
        <p:nvPr/>
      </p:nvGrpSpPr>
      <p:grpSpPr>
        <a:xfrm>
          <a:off x="0" y="0"/>
          <a:ext cx="0" cy="0"/>
          <a:chOff x="0" y="0"/>
          <a:chExt cx="0" cy="0"/>
        </a:xfrm>
      </p:grpSpPr>
      <p:sp>
        <p:nvSpPr>
          <p:cNvPr id="20" name="Rectangle 19"/>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18" name="Straight Connector 17"/>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5" name="Rectangle 14"/>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7" name="TextBox 16"/>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304531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5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49" name="Straight Connector 48"/>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 name="Rectangle 50"/>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41" name="Picture 4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0" name="Title 1"/>
          <p:cNvSpPr txBox="1">
            <a:spLocks/>
          </p:cNvSpPr>
          <p:nvPr userDrawn="1"/>
        </p:nvSpPr>
        <p:spPr>
          <a:xfrm>
            <a:off x="650241" y="717422"/>
            <a:ext cx="10863298" cy="66323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2400" b="0" i="0" kern="1200">
                <a:solidFill>
                  <a:srgbClr val="FFFFFF"/>
                </a:solidFill>
                <a:latin typeface="+mn-lt"/>
                <a:ea typeface="+mj-ea"/>
                <a:cs typeface="Foundry Context Regular"/>
              </a:defRPr>
            </a:lvl1pPr>
          </a:lstStyle>
          <a:p>
            <a:r>
              <a:rPr lang="en-US" sz="3200" dirty="0" smtClean="0">
                <a:solidFill>
                  <a:srgbClr val="4D4F53"/>
                </a:solidFill>
              </a:rPr>
              <a:t>Header</a:t>
            </a:r>
            <a:endParaRPr lang="en-US" sz="3200" dirty="0">
              <a:solidFill>
                <a:srgbClr val="4D4F53"/>
              </a:solidFill>
            </a:endParaRPr>
          </a:p>
        </p:txBody>
      </p:sp>
      <p:sp>
        <p:nvSpPr>
          <p:cNvPr id="11" name="Rectangle 10"/>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2" name="TextBox 11"/>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102268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_2">
    <p:bg bwMode="gray">
      <p:bgRef idx="1001">
        <a:schemeClr val="bg1"/>
      </p:bgRef>
    </p:bg>
    <p:spTree>
      <p:nvGrpSpPr>
        <p:cNvPr id="1" name=""/>
        <p:cNvGrpSpPr/>
        <p:nvPr/>
      </p:nvGrpSpPr>
      <p:grpSpPr>
        <a:xfrm>
          <a:off x="0" y="0"/>
          <a:ext cx="0" cy="0"/>
          <a:chOff x="0" y="0"/>
          <a:chExt cx="0" cy="0"/>
        </a:xfrm>
      </p:grpSpPr>
      <p:pic>
        <p:nvPicPr>
          <p:cNvPr id="5" name="Picture 4" descr="fundlab_vantiv_powerpoint_v02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6" name="Rectangle 5"/>
          <p:cNvSpPr/>
          <p:nvPr userDrawn="1"/>
        </p:nvSpPr>
        <p:spPr bwMode="ltGray">
          <a:xfrm>
            <a:off x="-1" y="-2"/>
            <a:ext cx="12192002" cy="6177283"/>
          </a:xfrm>
          <a:prstGeom prst="rect">
            <a:avLst/>
          </a:prstGeom>
          <a:gradFill flip="none" rotWithShape="1">
            <a:gsLst>
              <a:gs pos="0">
                <a:schemeClr val="tx2"/>
              </a:gs>
              <a:gs pos="100000">
                <a:schemeClr val="accent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7" name="Title 1"/>
          <p:cNvSpPr>
            <a:spLocks noGrp="1"/>
          </p:cNvSpPr>
          <p:nvPr>
            <p:ph type="ctrTitle"/>
          </p:nvPr>
        </p:nvSpPr>
        <p:spPr>
          <a:xfrm>
            <a:off x="789595" y="745069"/>
            <a:ext cx="10668628" cy="4741332"/>
          </a:xfrm>
        </p:spPr>
        <p:txBody>
          <a:bodyPr anchor="ctr" anchorCtr="0">
            <a:normAutofit/>
          </a:bodyPr>
          <a:lstStyle>
            <a:lvl1pPr algn="ctr">
              <a:defRPr sz="7200" b="1" i="0">
                <a:solidFill>
                  <a:schemeClr val="bg1"/>
                </a:solidFill>
                <a:latin typeface="+mj-lt"/>
                <a:cs typeface="Foundry Context Bold"/>
              </a:defRPr>
            </a:lvl1pPr>
          </a:lstStyle>
          <a:p>
            <a:r>
              <a:rPr lang="en-US" dirty="0" smtClean="0"/>
              <a:t>Click to edit Master title</a:t>
            </a:r>
            <a:endParaRPr lang="en-US" dirty="0"/>
          </a:p>
        </p:txBody>
      </p:sp>
      <p:sp>
        <p:nvSpPr>
          <p:cNvPr id="8" name="Rectangle 7"/>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14" name="Straight Connector 13"/>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7" name="Rectangle 16"/>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9" name="TextBox 18"/>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3437528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7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49" name="Straight Connector 48"/>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 name="Rectangle 50"/>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10" name="Title 1"/>
          <p:cNvSpPr txBox="1">
            <a:spLocks/>
          </p:cNvSpPr>
          <p:nvPr userDrawn="1"/>
        </p:nvSpPr>
        <p:spPr>
          <a:xfrm>
            <a:off x="650241" y="717422"/>
            <a:ext cx="10863298" cy="66323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2400" b="0" i="0" kern="1200">
                <a:solidFill>
                  <a:srgbClr val="FFFFFF"/>
                </a:solidFill>
                <a:latin typeface="+mn-lt"/>
                <a:ea typeface="+mj-ea"/>
                <a:cs typeface="Foundry Context Regular"/>
              </a:defRPr>
            </a:lvl1pPr>
          </a:lstStyle>
          <a:p>
            <a:r>
              <a:rPr lang="en-US" sz="3200" dirty="0" smtClean="0">
                <a:solidFill>
                  <a:srgbClr val="4D4F53"/>
                </a:solidFill>
              </a:rPr>
              <a:t>Header</a:t>
            </a:r>
            <a:endParaRPr lang="en-US" sz="3200" dirty="0">
              <a:solidFill>
                <a:srgbClr val="4D4F53"/>
              </a:solidFill>
            </a:endParaRPr>
          </a:p>
        </p:txBody>
      </p:sp>
      <p:sp>
        <p:nvSpPr>
          <p:cNvPr id="11" name="Rectangle 10"/>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2" name="TextBox 11"/>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141865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6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angle 28"/>
          <p:cNvSpPr/>
          <p:nvPr userDrawn="1"/>
        </p:nvSpPr>
        <p:spPr>
          <a:xfrm>
            <a:off x="0" y="1392833"/>
            <a:ext cx="2939442" cy="4784448"/>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latin typeface="Foundry Context Regular"/>
            </a:endParaRPr>
          </a:p>
        </p:txBody>
      </p:sp>
      <p:sp>
        <p:nvSpPr>
          <p:cNvPr id="7" name="Text Placeholder 6"/>
          <p:cNvSpPr>
            <a:spLocks noGrp="1"/>
          </p:cNvSpPr>
          <p:nvPr>
            <p:ph type="body" sz="quarter" idx="25" hasCustomPrompt="1"/>
          </p:nvPr>
        </p:nvSpPr>
        <p:spPr>
          <a:xfrm>
            <a:off x="93134" y="1460500"/>
            <a:ext cx="2754489" cy="635000"/>
          </a:xfrm>
        </p:spPr>
        <p:txBody>
          <a:bodyPr tIns="0" rIns="0" bIns="0" anchor="ctr" anchorCtr="0"/>
          <a:lstStyle>
            <a:lvl1pPr marL="0" indent="0" algn="ctr">
              <a:buNone/>
              <a:defRPr sz="2133" b="1"/>
            </a:lvl1pPr>
            <a:lvl2pPr marL="228594" indent="0" algn="ctr">
              <a:buNone/>
              <a:defRPr sz="2133"/>
            </a:lvl2pPr>
            <a:lvl3pPr marL="457189" indent="0" algn="ctr">
              <a:buNone/>
              <a:defRPr sz="2133"/>
            </a:lvl3pPr>
            <a:lvl4pPr marL="685783" indent="0" algn="ctr">
              <a:buNone/>
              <a:defRPr sz="2133"/>
            </a:lvl4pPr>
            <a:lvl5pPr marL="914377" indent="0" algn="ctr">
              <a:buNone/>
              <a:defRPr sz="2133"/>
            </a:lvl5pPr>
          </a:lstStyle>
          <a:p>
            <a:pPr lvl="0"/>
            <a:r>
              <a:rPr lang="en-US" dirty="0" smtClean="0"/>
              <a:t>Click to </a:t>
            </a:r>
            <a:br>
              <a:rPr lang="en-US" dirty="0" smtClean="0"/>
            </a:br>
            <a:r>
              <a:rPr lang="en-US" dirty="0" smtClean="0"/>
              <a:t>edit title</a:t>
            </a:r>
            <a:endParaRPr lang="en-US" dirty="0"/>
          </a:p>
        </p:txBody>
      </p:sp>
      <p:sp>
        <p:nvSpPr>
          <p:cNvPr id="3" name="Text Placeholder 2"/>
          <p:cNvSpPr>
            <a:spLocks noGrp="1"/>
          </p:cNvSpPr>
          <p:nvPr>
            <p:ph type="body" sz="quarter" idx="21" hasCustomPrompt="1"/>
          </p:nvPr>
        </p:nvSpPr>
        <p:spPr>
          <a:xfrm>
            <a:off x="93134" y="2154767"/>
            <a:ext cx="2754489" cy="3932767"/>
          </a:xfrm>
        </p:spPr>
        <p:txBody>
          <a:bodyPr tIns="0" rIns="0" bIns="0"/>
          <a:lstStyle>
            <a:lvl1pPr marL="226478" indent="-226478">
              <a:buFont typeface="Arial" panose="020B0604020202020204" pitchFamily="34" charset="0"/>
              <a:buChar char="•"/>
              <a:defRPr sz="1867"/>
            </a:lvl1pPr>
            <a:lvl2pPr marL="228594" indent="0">
              <a:buNone/>
              <a:defRPr sz="1867"/>
            </a:lvl2pPr>
            <a:lvl3pPr marL="457189" indent="0">
              <a:buNone/>
              <a:defRPr sz="1867"/>
            </a:lvl3pPr>
            <a:lvl4pPr marL="685783" indent="0">
              <a:buNone/>
              <a:defRPr sz="1867"/>
            </a:lvl4pPr>
            <a:lvl5pPr marL="914377" indent="0">
              <a:buNone/>
              <a:defRPr sz="1867"/>
            </a:lvl5pPr>
          </a:lstStyle>
          <a:p>
            <a:pPr lvl="0"/>
            <a:r>
              <a:rPr lang="en-US" dirty="0" smtClean="0"/>
              <a:t>Click to edit text</a:t>
            </a:r>
            <a:endParaRPr lang="en-US" dirty="0"/>
          </a:p>
        </p:txBody>
      </p:sp>
      <p:sp>
        <p:nvSpPr>
          <p:cNvPr id="28" name="Rectangle 27"/>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37" name="Rectangle 36"/>
          <p:cNvSpPr/>
          <p:nvPr userDrawn="1"/>
        </p:nvSpPr>
        <p:spPr>
          <a:xfrm>
            <a:off x="3084187" y="1392833"/>
            <a:ext cx="2939442" cy="4784448"/>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latin typeface="Foundry Context Regular"/>
            </a:endParaRPr>
          </a:p>
        </p:txBody>
      </p:sp>
      <p:sp>
        <p:nvSpPr>
          <p:cNvPr id="38" name="Rectangle 37"/>
          <p:cNvSpPr/>
          <p:nvPr userDrawn="1"/>
        </p:nvSpPr>
        <p:spPr>
          <a:xfrm>
            <a:off x="6168373" y="1392833"/>
            <a:ext cx="2939442" cy="4784448"/>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latin typeface="Foundry Context Regular"/>
            </a:endParaRPr>
          </a:p>
        </p:txBody>
      </p:sp>
      <p:sp>
        <p:nvSpPr>
          <p:cNvPr id="39" name="Rectangle 38"/>
          <p:cNvSpPr/>
          <p:nvPr userDrawn="1"/>
        </p:nvSpPr>
        <p:spPr>
          <a:xfrm>
            <a:off x="9252560" y="1392833"/>
            <a:ext cx="2939442" cy="4784448"/>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latin typeface="Foundry Context Regular"/>
            </a:endParaRPr>
          </a:p>
        </p:txBody>
      </p:sp>
      <p:sp>
        <p:nvSpPr>
          <p:cNvPr id="21" name="Title 1"/>
          <p:cNvSpPr txBox="1">
            <a:spLocks/>
          </p:cNvSpPr>
          <p:nvPr userDrawn="1"/>
        </p:nvSpPr>
        <p:spPr>
          <a:xfrm>
            <a:off x="650241" y="717422"/>
            <a:ext cx="10863298" cy="66323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2400" b="0" i="0" kern="1200">
                <a:solidFill>
                  <a:srgbClr val="FFFFFF"/>
                </a:solidFill>
                <a:latin typeface="+mn-lt"/>
                <a:ea typeface="+mj-ea"/>
                <a:cs typeface="Foundry Context Regular"/>
              </a:defRPr>
            </a:lvl1pPr>
          </a:lstStyle>
          <a:p>
            <a:r>
              <a:rPr lang="en-US" sz="3200" dirty="0" smtClean="0">
                <a:solidFill>
                  <a:srgbClr val="4D4F53"/>
                </a:solidFill>
              </a:rPr>
              <a:t>Header</a:t>
            </a:r>
            <a:endParaRPr lang="en-US" sz="3200" dirty="0">
              <a:solidFill>
                <a:srgbClr val="4D4F53"/>
              </a:solidFill>
            </a:endParaRPr>
          </a:p>
        </p:txBody>
      </p:sp>
      <p:sp>
        <p:nvSpPr>
          <p:cNvPr id="41" name="Text Placeholder 2"/>
          <p:cNvSpPr>
            <a:spLocks noGrp="1"/>
          </p:cNvSpPr>
          <p:nvPr>
            <p:ph type="body" sz="quarter" idx="22" hasCustomPrompt="1"/>
          </p:nvPr>
        </p:nvSpPr>
        <p:spPr>
          <a:xfrm>
            <a:off x="3177170" y="2154767"/>
            <a:ext cx="2754489" cy="3932767"/>
          </a:xfrm>
        </p:spPr>
        <p:txBody>
          <a:bodyPr tIns="0" rIns="0" bIns="0"/>
          <a:lstStyle>
            <a:lvl1pPr marL="226478" indent="-226478">
              <a:buFont typeface="Arial" panose="020B0604020202020204" pitchFamily="34" charset="0"/>
              <a:buChar char="•"/>
              <a:defRPr sz="1867"/>
            </a:lvl1pPr>
            <a:lvl2pPr marL="228594" indent="0">
              <a:buNone/>
              <a:defRPr sz="1867"/>
            </a:lvl2pPr>
            <a:lvl3pPr marL="457189" indent="0">
              <a:buNone/>
              <a:defRPr sz="1867"/>
            </a:lvl3pPr>
            <a:lvl4pPr marL="685783" indent="0">
              <a:buNone/>
              <a:defRPr sz="1867"/>
            </a:lvl4pPr>
            <a:lvl5pPr marL="914377" indent="0">
              <a:buNone/>
              <a:defRPr sz="1867"/>
            </a:lvl5pPr>
          </a:lstStyle>
          <a:p>
            <a:pPr lvl="0"/>
            <a:r>
              <a:rPr lang="en-US" dirty="0" smtClean="0"/>
              <a:t>Click to edit text</a:t>
            </a:r>
            <a:endParaRPr lang="en-US" dirty="0"/>
          </a:p>
        </p:txBody>
      </p:sp>
      <p:sp>
        <p:nvSpPr>
          <p:cNvPr id="50" name="Text Placeholder 2"/>
          <p:cNvSpPr>
            <a:spLocks noGrp="1"/>
          </p:cNvSpPr>
          <p:nvPr>
            <p:ph type="body" sz="quarter" idx="23" hasCustomPrompt="1"/>
          </p:nvPr>
        </p:nvSpPr>
        <p:spPr>
          <a:xfrm>
            <a:off x="6261356" y="2154767"/>
            <a:ext cx="2754489" cy="3932767"/>
          </a:xfrm>
        </p:spPr>
        <p:txBody>
          <a:bodyPr tIns="0" rIns="0" bIns="0"/>
          <a:lstStyle>
            <a:lvl1pPr marL="226478" indent="-226478">
              <a:buFont typeface="Arial" panose="020B0604020202020204" pitchFamily="34" charset="0"/>
              <a:buChar char="•"/>
              <a:defRPr sz="1867"/>
            </a:lvl1pPr>
            <a:lvl2pPr marL="228594" indent="0">
              <a:buNone/>
              <a:defRPr sz="1867"/>
            </a:lvl2pPr>
            <a:lvl3pPr marL="457189" indent="0">
              <a:buNone/>
              <a:defRPr sz="1867"/>
            </a:lvl3pPr>
            <a:lvl4pPr marL="685783" indent="0">
              <a:buNone/>
              <a:defRPr sz="1867"/>
            </a:lvl4pPr>
            <a:lvl5pPr marL="914377" indent="0">
              <a:buNone/>
              <a:defRPr sz="1867"/>
            </a:lvl5pPr>
          </a:lstStyle>
          <a:p>
            <a:pPr lvl="0"/>
            <a:r>
              <a:rPr lang="en-US" dirty="0" smtClean="0"/>
              <a:t>Click to edit text</a:t>
            </a:r>
            <a:endParaRPr lang="en-US" dirty="0"/>
          </a:p>
        </p:txBody>
      </p:sp>
      <p:sp>
        <p:nvSpPr>
          <p:cNvPr id="51" name="Text Placeholder 2"/>
          <p:cNvSpPr>
            <a:spLocks noGrp="1"/>
          </p:cNvSpPr>
          <p:nvPr>
            <p:ph type="body" sz="quarter" idx="24" hasCustomPrompt="1"/>
          </p:nvPr>
        </p:nvSpPr>
        <p:spPr>
          <a:xfrm>
            <a:off x="9345541" y="2154767"/>
            <a:ext cx="2754489" cy="3932767"/>
          </a:xfrm>
        </p:spPr>
        <p:txBody>
          <a:bodyPr tIns="0" rIns="0" bIns="0"/>
          <a:lstStyle>
            <a:lvl1pPr marL="226478" indent="-226478">
              <a:buFont typeface="Arial" panose="020B0604020202020204" pitchFamily="34" charset="0"/>
              <a:buChar char="•"/>
              <a:defRPr sz="1867"/>
            </a:lvl1pPr>
            <a:lvl2pPr marL="228594" indent="0">
              <a:buNone/>
              <a:defRPr sz="1867"/>
            </a:lvl2pPr>
            <a:lvl3pPr marL="457189" indent="0">
              <a:buNone/>
              <a:defRPr sz="1867"/>
            </a:lvl3pPr>
            <a:lvl4pPr marL="685783" indent="0">
              <a:buNone/>
              <a:defRPr sz="1867"/>
            </a:lvl4pPr>
            <a:lvl5pPr marL="914377" indent="0">
              <a:buNone/>
              <a:defRPr sz="1867"/>
            </a:lvl5pPr>
          </a:lstStyle>
          <a:p>
            <a:pPr lvl="0"/>
            <a:r>
              <a:rPr lang="en-US" dirty="0" smtClean="0"/>
              <a:t>Click to edit text</a:t>
            </a:r>
            <a:endParaRPr lang="en-US" dirty="0"/>
          </a:p>
        </p:txBody>
      </p:sp>
      <p:sp>
        <p:nvSpPr>
          <p:cNvPr id="53" name="Text Placeholder 6"/>
          <p:cNvSpPr>
            <a:spLocks noGrp="1"/>
          </p:cNvSpPr>
          <p:nvPr>
            <p:ph type="body" sz="quarter" idx="26" hasCustomPrompt="1"/>
          </p:nvPr>
        </p:nvSpPr>
        <p:spPr>
          <a:xfrm>
            <a:off x="3176663" y="1460500"/>
            <a:ext cx="2754489" cy="635000"/>
          </a:xfrm>
        </p:spPr>
        <p:txBody>
          <a:bodyPr tIns="0" rIns="0" bIns="0" anchor="ctr" anchorCtr="0"/>
          <a:lstStyle>
            <a:lvl1pPr marL="0" indent="0" algn="ctr">
              <a:buNone/>
              <a:defRPr sz="2133" b="1"/>
            </a:lvl1pPr>
            <a:lvl2pPr marL="228594" indent="0" algn="ctr">
              <a:buNone/>
              <a:defRPr sz="2133"/>
            </a:lvl2pPr>
            <a:lvl3pPr marL="457189" indent="0" algn="ctr">
              <a:buNone/>
              <a:defRPr sz="2133"/>
            </a:lvl3pPr>
            <a:lvl4pPr marL="685783" indent="0" algn="ctr">
              <a:buNone/>
              <a:defRPr sz="2133"/>
            </a:lvl4pPr>
            <a:lvl5pPr marL="914377" indent="0" algn="ctr">
              <a:buNone/>
              <a:defRPr sz="2133"/>
            </a:lvl5pPr>
          </a:lstStyle>
          <a:p>
            <a:pPr lvl="0"/>
            <a:r>
              <a:rPr lang="en-US" dirty="0" smtClean="0"/>
              <a:t>Click to </a:t>
            </a:r>
            <a:br>
              <a:rPr lang="en-US" dirty="0" smtClean="0"/>
            </a:br>
            <a:r>
              <a:rPr lang="en-US" dirty="0" smtClean="0"/>
              <a:t>edit title</a:t>
            </a:r>
            <a:endParaRPr lang="en-US" dirty="0"/>
          </a:p>
        </p:txBody>
      </p:sp>
      <p:sp>
        <p:nvSpPr>
          <p:cNvPr id="54" name="Text Placeholder 6"/>
          <p:cNvSpPr>
            <a:spLocks noGrp="1"/>
          </p:cNvSpPr>
          <p:nvPr>
            <p:ph type="body" sz="quarter" idx="27" hasCustomPrompt="1"/>
          </p:nvPr>
        </p:nvSpPr>
        <p:spPr>
          <a:xfrm>
            <a:off x="6260850" y="1460500"/>
            <a:ext cx="2754489" cy="635000"/>
          </a:xfrm>
        </p:spPr>
        <p:txBody>
          <a:bodyPr tIns="0" rIns="0" bIns="0" anchor="ctr" anchorCtr="0"/>
          <a:lstStyle>
            <a:lvl1pPr marL="0" indent="0" algn="ctr">
              <a:buNone/>
              <a:defRPr sz="2133" b="1"/>
            </a:lvl1pPr>
            <a:lvl2pPr marL="228594" indent="0" algn="ctr">
              <a:buNone/>
              <a:defRPr sz="2133"/>
            </a:lvl2pPr>
            <a:lvl3pPr marL="457189" indent="0" algn="ctr">
              <a:buNone/>
              <a:defRPr sz="2133"/>
            </a:lvl3pPr>
            <a:lvl4pPr marL="685783" indent="0" algn="ctr">
              <a:buNone/>
              <a:defRPr sz="2133"/>
            </a:lvl4pPr>
            <a:lvl5pPr marL="914377" indent="0" algn="ctr">
              <a:buNone/>
              <a:defRPr sz="2133"/>
            </a:lvl5pPr>
          </a:lstStyle>
          <a:p>
            <a:pPr lvl="0"/>
            <a:r>
              <a:rPr lang="en-US" dirty="0" smtClean="0"/>
              <a:t>Click to </a:t>
            </a:r>
            <a:br>
              <a:rPr lang="en-US" dirty="0" smtClean="0"/>
            </a:br>
            <a:r>
              <a:rPr lang="en-US" dirty="0" smtClean="0"/>
              <a:t>edit title</a:t>
            </a:r>
            <a:endParaRPr lang="en-US" dirty="0"/>
          </a:p>
        </p:txBody>
      </p:sp>
      <p:sp>
        <p:nvSpPr>
          <p:cNvPr id="55" name="Text Placeholder 6"/>
          <p:cNvSpPr>
            <a:spLocks noGrp="1"/>
          </p:cNvSpPr>
          <p:nvPr>
            <p:ph type="body" sz="quarter" idx="28" hasCustomPrompt="1"/>
          </p:nvPr>
        </p:nvSpPr>
        <p:spPr>
          <a:xfrm>
            <a:off x="9345541" y="1460500"/>
            <a:ext cx="2754489" cy="635000"/>
          </a:xfrm>
        </p:spPr>
        <p:txBody>
          <a:bodyPr tIns="0" rIns="0" bIns="0" anchor="ctr" anchorCtr="0"/>
          <a:lstStyle>
            <a:lvl1pPr marL="0" indent="0" algn="ctr">
              <a:buNone/>
              <a:defRPr sz="2133" b="1"/>
            </a:lvl1pPr>
            <a:lvl2pPr marL="228594" indent="0" algn="ctr">
              <a:buNone/>
              <a:defRPr sz="2133"/>
            </a:lvl2pPr>
            <a:lvl3pPr marL="457189" indent="0" algn="ctr">
              <a:buNone/>
              <a:defRPr sz="2133"/>
            </a:lvl3pPr>
            <a:lvl4pPr marL="685783" indent="0" algn="ctr">
              <a:buNone/>
              <a:defRPr sz="2133"/>
            </a:lvl4pPr>
            <a:lvl5pPr marL="914377" indent="0" algn="ctr">
              <a:buNone/>
              <a:defRPr sz="2133"/>
            </a:lvl5pPr>
          </a:lstStyle>
          <a:p>
            <a:pPr lvl="0"/>
            <a:r>
              <a:rPr lang="en-US" dirty="0" smtClean="0"/>
              <a:t>Click to </a:t>
            </a:r>
            <a:br>
              <a:rPr lang="en-US" dirty="0" smtClean="0"/>
            </a:br>
            <a:r>
              <a:rPr lang="en-US" dirty="0" smtClean="0"/>
              <a:t>edit title</a:t>
            </a:r>
            <a:endParaRPr lang="en-US" dirty="0"/>
          </a:p>
        </p:txBody>
      </p:sp>
      <p:sp>
        <p:nvSpPr>
          <p:cNvPr id="22" name="Rectangle 21"/>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23" name="TextBox 22"/>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124500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0_Team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sp>
        <p:nvSpPr>
          <p:cNvPr id="24" name="Rectangle 23"/>
          <p:cNvSpPr/>
          <p:nvPr userDrawn="1"/>
        </p:nvSpPr>
        <p:spPr>
          <a:xfrm>
            <a:off x="0" y="2789129"/>
            <a:ext cx="4064000" cy="338815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latin typeface="Foundry Context Regular"/>
            </a:endParaRPr>
          </a:p>
        </p:txBody>
      </p:sp>
      <p:sp>
        <p:nvSpPr>
          <p:cNvPr id="25" name="Rectangle 24"/>
          <p:cNvSpPr/>
          <p:nvPr userDrawn="1"/>
        </p:nvSpPr>
        <p:spPr>
          <a:xfrm>
            <a:off x="8128000" y="2789129"/>
            <a:ext cx="4064000" cy="338815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dirty="0">
              <a:solidFill>
                <a:srgbClr val="4D4F53"/>
              </a:solidFill>
              <a:latin typeface="Foundry Context Regular"/>
            </a:endParaRPr>
          </a:p>
        </p:txBody>
      </p:sp>
      <p:cxnSp>
        <p:nvCxnSpPr>
          <p:cNvPr id="32" name="Straight Connector 31"/>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sp>
        <p:nvSpPr>
          <p:cNvPr id="15" name="Title 17"/>
          <p:cNvSpPr txBox="1">
            <a:spLocks/>
          </p:cNvSpPr>
          <p:nvPr userDrawn="1"/>
        </p:nvSpPr>
        <p:spPr>
          <a:xfrm>
            <a:off x="609600" y="238694"/>
            <a:ext cx="10896601" cy="1143004"/>
          </a:xfrm>
          <a:prstGeom prst="rect">
            <a:avLst/>
          </a:prstGeom>
        </p:spPr>
        <p:txBody>
          <a:bodyPr vert="horz" lIns="0" tIns="60960" rIns="121920" bIns="60960" rtlCol="0" anchor="b" anchorCtr="0">
            <a:noAutofit/>
          </a:bodyPr>
          <a:lstStyle>
            <a:lvl1pPr algn="l" defTabSz="457200" rtl="0" eaLnBrk="1" latinLnBrk="0" hangingPunct="1">
              <a:lnSpc>
                <a:spcPct val="90000"/>
              </a:lnSpc>
              <a:spcBef>
                <a:spcPct val="0"/>
              </a:spcBef>
              <a:buNone/>
              <a:defRPr sz="2400" b="0" i="0" kern="1200">
                <a:solidFill>
                  <a:schemeClr val="tx1"/>
                </a:solidFill>
                <a:latin typeface="+mj-lt"/>
                <a:ea typeface="+mj-ea"/>
                <a:cs typeface="Foundry Context Regular"/>
              </a:defRPr>
            </a:lvl1pPr>
          </a:lstStyle>
          <a:p>
            <a:pPr>
              <a:buFont typeface="Arial" panose="020B0604020202020204" pitchFamily="34" charset="0"/>
              <a:buNone/>
            </a:pPr>
            <a:endParaRPr lang="en-US" sz="3200" dirty="0">
              <a:solidFill>
                <a:srgbClr val="4D4F53"/>
              </a:solidFill>
            </a:endParaRPr>
          </a:p>
        </p:txBody>
      </p:sp>
      <p:sp>
        <p:nvSpPr>
          <p:cNvPr id="16" name="Text Placeholder 19"/>
          <p:cNvSpPr>
            <a:spLocks noGrp="1"/>
          </p:cNvSpPr>
          <p:nvPr>
            <p:ph type="body" sz="quarter" idx="13"/>
          </p:nvPr>
        </p:nvSpPr>
        <p:spPr>
          <a:xfrm>
            <a:off x="270934" y="4692069"/>
            <a:ext cx="3522135" cy="1459345"/>
          </a:xfrm>
        </p:spPr>
        <p:txBody>
          <a:bodyPr anchor="t" anchorCtr="0">
            <a:normAutofit/>
          </a:bodyPr>
          <a:lstStyle>
            <a:lvl1pPr marL="0" indent="0">
              <a:buNone/>
              <a:defRPr/>
            </a:lvl1pPr>
          </a:lstStyle>
          <a:p>
            <a:pPr algn="l"/>
            <a:endParaRPr lang="en-US" sz="1600" dirty="0">
              <a:latin typeface="Arial" panose="020B0604020202020204" pitchFamily="34" charset="0"/>
              <a:cs typeface="Arial" panose="020B0604020202020204" pitchFamily="34" charset="0"/>
            </a:endParaRPr>
          </a:p>
        </p:txBody>
      </p:sp>
      <p:sp>
        <p:nvSpPr>
          <p:cNvPr id="17" name="Text Placeholder 20"/>
          <p:cNvSpPr>
            <a:spLocks noGrp="1"/>
          </p:cNvSpPr>
          <p:nvPr>
            <p:ph type="body" sz="quarter" idx="14"/>
          </p:nvPr>
        </p:nvSpPr>
        <p:spPr>
          <a:xfrm>
            <a:off x="4331185" y="4692069"/>
            <a:ext cx="3522135" cy="1459345"/>
          </a:xfrm>
        </p:spPr>
        <p:txBody>
          <a:bodyPr anchor="t" anchorCtr="0">
            <a:normAutofit/>
          </a:bodyPr>
          <a:lstStyle>
            <a:lvl1pPr marL="0" indent="0">
              <a:buNone/>
              <a:defRPr/>
            </a:lvl1pPr>
          </a:lstStyle>
          <a:p>
            <a:pPr algn="l"/>
            <a:endParaRPr lang="en-US" sz="1600" dirty="0">
              <a:latin typeface="Arial" panose="020B0604020202020204" pitchFamily="34" charset="0"/>
              <a:cs typeface="Arial" panose="020B0604020202020204" pitchFamily="34" charset="0"/>
            </a:endParaRPr>
          </a:p>
        </p:txBody>
      </p:sp>
      <p:sp>
        <p:nvSpPr>
          <p:cNvPr id="18" name="Text Placeholder 21"/>
          <p:cNvSpPr>
            <a:spLocks noGrp="1"/>
          </p:cNvSpPr>
          <p:nvPr>
            <p:ph type="body" sz="quarter" idx="15"/>
          </p:nvPr>
        </p:nvSpPr>
        <p:spPr>
          <a:xfrm>
            <a:off x="8391436" y="4692069"/>
            <a:ext cx="3522135" cy="1459345"/>
          </a:xfrm>
        </p:spPr>
        <p:txBody>
          <a:bodyPr anchor="t" anchorCtr="0">
            <a:normAutofit/>
          </a:bodyPr>
          <a:lstStyle>
            <a:lvl1pPr marL="0" indent="0">
              <a:buNone/>
              <a:defRPr/>
            </a:lvl1pPr>
          </a:lstStyle>
          <a:p>
            <a:pPr algn="l"/>
            <a:endParaRPr lang="en-US" sz="1600" dirty="0">
              <a:latin typeface="Arial" panose="020B0604020202020204" pitchFamily="34" charset="0"/>
              <a:cs typeface="Arial" panose="020B0604020202020204" pitchFamily="34" charset="0"/>
            </a:endParaRPr>
          </a:p>
        </p:txBody>
      </p:sp>
      <p:sp>
        <p:nvSpPr>
          <p:cNvPr id="19" name="Text Placeholder 19"/>
          <p:cNvSpPr txBox="1">
            <a:spLocks/>
          </p:cNvSpPr>
          <p:nvPr userDrawn="1"/>
        </p:nvSpPr>
        <p:spPr>
          <a:xfrm>
            <a:off x="270934" y="4331854"/>
            <a:ext cx="3522135" cy="360215"/>
          </a:xfrm>
          <a:prstGeom prst="rect">
            <a:avLst/>
          </a:prstGeom>
        </p:spPr>
        <p:txBody>
          <a:bodyPr vert="horz" lIns="0" tIns="60960" rIns="121920" bIns="60960" rtlCol="0" anchor="t" anchorCtr="0">
            <a:normAutofit lnSpcReduction="10000"/>
          </a:bodyPr>
          <a:lstStyle>
            <a:lvl1pPr marL="0" indent="0" algn="ctr" defTabSz="457200" rtl="0" eaLnBrk="1" latinLnBrk="0" hangingPunct="1">
              <a:lnSpc>
                <a:spcPct val="90000"/>
              </a:lnSpc>
              <a:spcBef>
                <a:spcPts val="0"/>
              </a:spcBef>
              <a:spcAft>
                <a:spcPts val="600"/>
              </a:spcAft>
              <a:buClr>
                <a:schemeClr val="tx1"/>
              </a:buClr>
              <a:buFont typeface="Arial"/>
              <a:buNone/>
              <a:defRPr sz="1600" b="0" i="0" kern="1200">
                <a:solidFill>
                  <a:schemeClr val="tx1"/>
                </a:solidFill>
                <a:latin typeface="+mn-lt"/>
                <a:ea typeface="+mn-ea"/>
                <a:cs typeface="Foundry Context Regular"/>
              </a:defRPr>
            </a:lvl1pPr>
            <a:lvl2pPr marL="342900" indent="-171450" algn="l" defTabSz="457200" rtl="0" eaLnBrk="1" latinLnBrk="0" hangingPunct="1">
              <a:lnSpc>
                <a:spcPct val="90000"/>
              </a:lnSpc>
              <a:spcBef>
                <a:spcPts val="0"/>
              </a:spcBef>
              <a:spcAft>
                <a:spcPts val="600"/>
              </a:spcAft>
              <a:buClr>
                <a:schemeClr val="tx1"/>
              </a:buClr>
              <a:buFont typeface="Arial" panose="020B0604020202020204" pitchFamily="34" charset="0"/>
              <a:buChar char="•"/>
              <a:defRPr sz="1400" b="0" i="0" kern="1200">
                <a:solidFill>
                  <a:schemeClr val="tx1"/>
                </a:solidFill>
                <a:latin typeface="+mn-lt"/>
                <a:ea typeface="+mn-ea"/>
                <a:cs typeface="Foundry Context Regular"/>
              </a:defRPr>
            </a:lvl2pPr>
            <a:lvl3pPr marL="514350" indent="-171450" algn="l" defTabSz="457200" rtl="0" eaLnBrk="1" latinLnBrk="0" hangingPunct="1">
              <a:lnSpc>
                <a:spcPct val="90000"/>
              </a:lnSpc>
              <a:spcBef>
                <a:spcPts val="0"/>
              </a:spcBef>
              <a:spcAft>
                <a:spcPts val="600"/>
              </a:spcAft>
              <a:buClr>
                <a:schemeClr val="tx1"/>
              </a:buClr>
              <a:buFont typeface="Arial" panose="020B0604020202020204" pitchFamily="34" charset="0"/>
              <a:buChar char="•"/>
              <a:defRPr sz="1400" b="0" i="0" kern="1200">
                <a:solidFill>
                  <a:schemeClr val="tx1"/>
                </a:solidFill>
                <a:latin typeface="+mn-lt"/>
                <a:ea typeface="+mn-ea"/>
                <a:cs typeface="Foundry Context Regular"/>
              </a:defRPr>
            </a:lvl3pPr>
            <a:lvl4pPr marL="685800" indent="-171450" algn="l" defTabSz="457200" rtl="0" eaLnBrk="1" latinLnBrk="0" hangingPunct="1">
              <a:lnSpc>
                <a:spcPct val="90000"/>
              </a:lnSpc>
              <a:spcBef>
                <a:spcPts val="0"/>
              </a:spcBef>
              <a:spcAft>
                <a:spcPts val="600"/>
              </a:spcAft>
              <a:buClr>
                <a:schemeClr val="tx1"/>
              </a:buClr>
              <a:buFont typeface="Arial" panose="020B0604020202020204" pitchFamily="34" charset="0"/>
              <a:buChar char="•"/>
              <a:defRPr sz="1400" b="0" i="0" kern="1200">
                <a:solidFill>
                  <a:schemeClr val="tx1"/>
                </a:solidFill>
                <a:latin typeface="+mn-lt"/>
                <a:ea typeface="+mn-ea"/>
                <a:cs typeface="Foundry Context Regular"/>
              </a:defRPr>
            </a:lvl4pPr>
            <a:lvl5pPr marL="857250" indent="-171450" algn="l" defTabSz="457200" rtl="0" eaLnBrk="1" latinLnBrk="0" hangingPunct="1">
              <a:lnSpc>
                <a:spcPct val="90000"/>
              </a:lnSpc>
              <a:spcBef>
                <a:spcPts val="0"/>
              </a:spcBef>
              <a:spcAft>
                <a:spcPts val="600"/>
              </a:spcAft>
              <a:buClr>
                <a:schemeClr val="tx1"/>
              </a:buClr>
              <a:buFont typeface="Arial" panose="020B0604020202020204" pitchFamily="34" charset="0"/>
              <a:buChar char="•"/>
              <a:defRPr sz="1400" b="0" i="0" kern="1200">
                <a:solidFill>
                  <a:schemeClr val="tx1"/>
                </a:solidFill>
                <a:latin typeface="+mn-lt"/>
                <a:ea typeface="+mn-ea"/>
                <a:cs typeface="Foundry Cont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buClr>
                <a:srgbClr val="4D4F53"/>
              </a:buClr>
              <a:buFont typeface="Arial" panose="020B0604020202020204" pitchFamily="34" charset="0"/>
              <a:buNone/>
            </a:pPr>
            <a:endParaRPr lang="en-US" sz="1867" b="1" dirty="0">
              <a:solidFill>
                <a:srgbClr val="0057B8"/>
              </a:solidFill>
              <a:cs typeface="Arial" panose="020B0604020202020204" pitchFamily="34" charset="0"/>
            </a:endParaRPr>
          </a:p>
        </p:txBody>
      </p:sp>
      <p:sp>
        <p:nvSpPr>
          <p:cNvPr id="20" name="Text Placeholder 20"/>
          <p:cNvSpPr txBox="1">
            <a:spLocks/>
          </p:cNvSpPr>
          <p:nvPr userDrawn="1"/>
        </p:nvSpPr>
        <p:spPr>
          <a:xfrm>
            <a:off x="4331185" y="4331854"/>
            <a:ext cx="3522135" cy="360215"/>
          </a:xfrm>
          <a:prstGeom prst="rect">
            <a:avLst/>
          </a:prstGeom>
        </p:spPr>
        <p:txBody>
          <a:bodyPr vert="horz" lIns="0" tIns="60960" rIns="121920" bIns="60960" rtlCol="0" anchor="t" anchorCtr="0">
            <a:normAutofit lnSpcReduction="10000"/>
          </a:bodyPr>
          <a:lstStyle>
            <a:lvl1pPr marL="0" indent="0" algn="ctr" defTabSz="457200" rtl="0" eaLnBrk="1" latinLnBrk="0" hangingPunct="1">
              <a:lnSpc>
                <a:spcPct val="90000"/>
              </a:lnSpc>
              <a:spcBef>
                <a:spcPts val="0"/>
              </a:spcBef>
              <a:spcAft>
                <a:spcPts val="600"/>
              </a:spcAft>
              <a:buClr>
                <a:schemeClr val="tx1"/>
              </a:buClr>
              <a:buFont typeface="Arial"/>
              <a:buNone/>
              <a:defRPr sz="1600" b="0" i="0" kern="1200">
                <a:solidFill>
                  <a:schemeClr val="tx1"/>
                </a:solidFill>
                <a:latin typeface="+mn-lt"/>
                <a:ea typeface="+mn-ea"/>
                <a:cs typeface="Foundry Context Regular"/>
              </a:defRPr>
            </a:lvl1pPr>
            <a:lvl2pPr marL="342900" indent="-171450" algn="l" defTabSz="457200" rtl="0" eaLnBrk="1" latinLnBrk="0" hangingPunct="1">
              <a:lnSpc>
                <a:spcPct val="90000"/>
              </a:lnSpc>
              <a:spcBef>
                <a:spcPts val="0"/>
              </a:spcBef>
              <a:spcAft>
                <a:spcPts val="600"/>
              </a:spcAft>
              <a:buClr>
                <a:schemeClr val="tx1"/>
              </a:buClr>
              <a:buFont typeface="Arial" panose="020B0604020202020204" pitchFamily="34" charset="0"/>
              <a:buChar char="•"/>
              <a:defRPr sz="1400" b="0" i="0" kern="1200">
                <a:solidFill>
                  <a:schemeClr val="tx1"/>
                </a:solidFill>
                <a:latin typeface="+mn-lt"/>
                <a:ea typeface="+mn-ea"/>
                <a:cs typeface="Foundry Context Regular"/>
              </a:defRPr>
            </a:lvl2pPr>
            <a:lvl3pPr marL="514350" indent="-171450" algn="l" defTabSz="457200" rtl="0" eaLnBrk="1" latinLnBrk="0" hangingPunct="1">
              <a:lnSpc>
                <a:spcPct val="90000"/>
              </a:lnSpc>
              <a:spcBef>
                <a:spcPts val="0"/>
              </a:spcBef>
              <a:spcAft>
                <a:spcPts val="600"/>
              </a:spcAft>
              <a:buClr>
                <a:schemeClr val="tx1"/>
              </a:buClr>
              <a:buFont typeface="Arial" panose="020B0604020202020204" pitchFamily="34" charset="0"/>
              <a:buChar char="•"/>
              <a:defRPr sz="1400" b="0" i="0" kern="1200">
                <a:solidFill>
                  <a:schemeClr val="tx1"/>
                </a:solidFill>
                <a:latin typeface="+mn-lt"/>
                <a:ea typeface="+mn-ea"/>
                <a:cs typeface="Foundry Context Regular"/>
              </a:defRPr>
            </a:lvl3pPr>
            <a:lvl4pPr marL="685800" indent="-171450" algn="l" defTabSz="457200" rtl="0" eaLnBrk="1" latinLnBrk="0" hangingPunct="1">
              <a:lnSpc>
                <a:spcPct val="90000"/>
              </a:lnSpc>
              <a:spcBef>
                <a:spcPts val="0"/>
              </a:spcBef>
              <a:spcAft>
                <a:spcPts val="600"/>
              </a:spcAft>
              <a:buClr>
                <a:schemeClr val="tx1"/>
              </a:buClr>
              <a:buFont typeface="Arial" panose="020B0604020202020204" pitchFamily="34" charset="0"/>
              <a:buChar char="•"/>
              <a:defRPr sz="1400" b="0" i="0" kern="1200">
                <a:solidFill>
                  <a:schemeClr val="tx1"/>
                </a:solidFill>
                <a:latin typeface="+mn-lt"/>
                <a:ea typeface="+mn-ea"/>
                <a:cs typeface="Foundry Context Regular"/>
              </a:defRPr>
            </a:lvl4pPr>
            <a:lvl5pPr marL="857250" indent="-171450" algn="l" defTabSz="457200" rtl="0" eaLnBrk="1" latinLnBrk="0" hangingPunct="1">
              <a:lnSpc>
                <a:spcPct val="90000"/>
              </a:lnSpc>
              <a:spcBef>
                <a:spcPts val="0"/>
              </a:spcBef>
              <a:spcAft>
                <a:spcPts val="600"/>
              </a:spcAft>
              <a:buClr>
                <a:schemeClr val="tx1"/>
              </a:buClr>
              <a:buFont typeface="Arial" panose="020B0604020202020204" pitchFamily="34" charset="0"/>
              <a:buChar char="•"/>
              <a:defRPr sz="1400" b="0" i="0" kern="1200">
                <a:solidFill>
                  <a:schemeClr val="tx1"/>
                </a:solidFill>
                <a:latin typeface="+mn-lt"/>
                <a:ea typeface="+mn-ea"/>
                <a:cs typeface="Foundry Cont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buClr>
                <a:srgbClr val="4D4F53"/>
              </a:buClr>
              <a:buFont typeface="Arial" panose="020B0604020202020204" pitchFamily="34" charset="0"/>
              <a:buNone/>
            </a:pPr>
            <a:endParaRPr lang="en-US" sz="1867" b="1" dirty="0">
              <a:solidFill>
                <a:srgbClr val="0057B8"/>
              </a:solidFill>
              <a:cs typeface="Arial" panose="020B0604020202020204" pitchFamily="34" charset="0"/>
            </a:endParaRPr>
          </a:p>
        </p:txBody>
      </p:sp>
      <p:sp>
        <p:nvSpPr>
          <p:cNvPr id="21" name="Text Placeholder 21"/>
          <p:cNvSpPr txBox="1">
            <a:spLocks/>
          </p:cNvSpPr>
          <p:nvPr userDrawn="1"/>
        </p:nvSpPr>
        <p:spPr>
          <a:xfrm>
            <a:off x="8391436" y="4331854"/>
            <a:ext cx="3522135" cy="360215"/>
          </a:xfrm>
          <a:prstGeom prst="rect">
            <a:avLst/>
          </a:prstGeom>
        </p:spPr>
        <p:txBody>
          <a:bodyPr vert="horz" lIns="0" tIns="60960" rIns="121920" bIns="60960" rtlCol="0" anchor="t" anchorCtr="0">
            <a:noAutofit/>
          </a:bodyPr>
          <a:lstStyle>
            <a:lvl1pPr marL="0" indent="0" algn="ctr" defTabSz="457200" rtl="0" eaLnBrk="1" latinLnBrk="0" hangingPunct="1">
              <a:lnSpc>
                <a:spcPct val="90000"/>
              </a:lnSpc>
              <a:spcBef>
                <a:spcPts val="0"/>
              </a:spcBef>
              <a:spcAft>
                <a:spcPts val="600"/>
              </a:spcAft>
              <a:buClr>
                <a:schemeClr val="tx1"/>
              </a:buClr>
              <a:buFont typeface="Arial"/>
              <a:buNone/>
              <a:defRPr sz="1600" b="0" i="0" kern="1200">
                <a:solidFill>
                  <a:schemeClr val="tx1"/>
                </a:solidFill>
                <a:latin typeface="+mn-lt"/>
                <a:ea typeface="+mn-ea"/>
                <a:cs typeface="Foundry Context Regular"/>
              </a:defRPr>
            </a:lvl1pPr>
            <a:lvl2pPr marL="342900" indent="-171450" algn="l" defTabSz="457200" rtl="0" eaLnBrk="1" latinLnBrk="0" hangingPunct="1">
              <a:lnSpc>
                <a:spcPct val="90000"/>
              </a:lnSpc>
              <a:spcBef>
                <a:spcPts val="0"/>
              </a:spcBef>
              <a:spcAft>
                <a:spcPts val="600"/>
              </a:spcAft>
              <a:buClr>
                <a:schemeClr val="tx1"/>
              </a:buClr>
              <a:buFont typeface="Arial" panose="020B0604020202020204" pitchFamily="34" charset="0"/>
              <a:buChar char="•"/>
              <a:defRPr sz="1400" b="0" i="0" kern="1200">
                <a:solidFill>
                  <a:schemeClr val="tx1"/>
                </a:solidFill>
                <a:latin typeface="+mn-lt"/>
                <a:ea typeface="+mn-ea"/>
                <a:cs typeface="Foundry Context Regular"/>
              </a:defRPr>
            </a:lvl2pPr>
            <a:lvl3pPr marL="514350" indent="-171450" algn="l" defTabSz="457200" rtl="0" eaLnBrk="1" latinLnBrk="0" hangingPunct="1">
              <a:lnSpc>
                <a:spcPct val="90000"/>
              </a:lnSpc>
              <a:spcBef>
                <a:spcPts val="0"/>
              </a:spcBef>
              <a:spcAft>
                <a:spcPts val="600"/>
              </a:spcAft>
              <a:buClr>
                <a:schemeClr val="tx1"/>
              </a:buClr>
              <a:buFont typeface="Arial" panose="020B0604020202020204" pitchFamily="34" charset="0"/>
              <a:buChar char="•"/>
              <a:defRPr sz="1400" b="0" i="0" kern="1200">
                <a:solidFill>
                  <a:schemeClr val="tx1"/>
                </a:solidFill>
                <a:latin typeface="+mn-lt"/>
                <a:ea typeface="+mn-ea"/>
                <a:cs typeface="Foundry Context Regular"/>
              </a:defRPr>
            </a:lvl3pPr>
            <a:lvl4pPr marL="685800" indent="-171450" algn="l" defTabSz="457200" rtl="0" eaLnBrk="1" latinLnBrk="0" hangingPunct="1">
              <a:lnSpc>
                <a:spcPct val="90000"/>
              </a:lnSpc>
              <a:spcBef>
                <a:spcPts val="0"/>
              </a:spcBef>
              <a:spcAft>
                <a:spcPts val="600"/>
              </a:spcAft>
              <a:buClr>
                <a:schemeClr val="tx1"/>
              </a:buClr>
              <a:buFont typeface="Arial" panose="020B0604020202020204" pitchFamily="34" charset="0"/>
              <a:buChar char="•"/>
              <a:defRPr sz="1400" b="0" i="0" kern="1200">
                <a:solidFill>
                  <a:schemeClr val="tx1"/>
                </a:solidFill>
                <a:latin typeface="+mn-lt"/>
                <a:ea typeface="+mn-ea"/>
                <a:cs typeface="Foundry Context Regular"/>
              </a:defRPr>
            </a:lvl4pPr>
            <a:lvl5pPr marL="857250" indent="-171450" algn="l" defTabSz="457200" rtl="0" eaLnBrk="1" latinLnBrk="0" hangingPunct="1">
              <a:lnSpc>
                <a:spcPct val="90000"/>
              </a:lnSpc>
              <a:spcBef>
                <a:spcPts val="0"/>
              </a:spcBef>
              <a:spcAft>
                <a:spcPts val="600"/>
              </a:spcAft>
              <a:buClr>
                <a:schemeClr val="tx1"/>
              </a:buClr>
              <a:buFont typeface="Arial" panose="020B0604020202020204" pitchFamily="34" charset="0"/>
              <a:buChar char="•"/>
              <a:defRPr sz="1400" b="0" i="0" kern="1200">
                <a:solidFill>
                  <a:schemeClr val="tx1"/>
                </a:solidFill>
                <a:latin typeface="+mn-lt"/>
                <a:ea typeface="+mn-ea"/>
                <a:cs typeface="Foundry Cont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buClr>
                <a:srgbClr val="4D4F53"/>
              </a:buClr>
              <a:buFont typeface="Arial" panose="020B0604020202020204" pitchFamily="34" charset="0"/>
              <a:buNone/>
            </a:pPr>
            <a:endParaRPr lang="en-US" sz="1867" b="1" dirty="0">
              <a:solidFill>
                <a:srgbClr val="0057B8"/>
              </a:solidFill>
              <a:cs typeface="Arial" panose="020B0604020202020204" pitchFamily="34" charset="0"/>
            </a:endParaRPr>
          </a:p>
        </p:txBody>
      </p:sp>
      <p:sp>
        <p:nvSpPr>
          <p:cNvPr id="22" name="Title 1"/>
          <p:cNvSpPr>
            <a:spLocks noGrp="1"/>
          </p:cNvSpPr>
          <p:nvPr>
            <p:ph type="title"/>
          </p:nvPr>
        </p:nvSpPr>
        <p:spPr>
          <a:xfrm>
            <a:off x="680117" y="249829"/>
            <a:ext cx="10896601" cy="1143004"/>
          </a:xfrm>
        </p:spPr>
        <p:txBody>
          <a:bodyPr>
            <a:normAutofit/>
          </a:bodyPr>
          <a:lstStyle>
            <a:lvl1pPr algn="l">
              <a:defRPr sz="3200">
                <a:solidFill>
                  <a:schemeClr val="tx1"/>
                </a:solidFill>
                <a:latin typeface="+mn-lt"/>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680157" y="1628456"/>
            <a:ext cx="10896599" cy="1001184"/>
          </a:xfrm>
        </p:spPr>
        <p:txBody>
          <a:bodyPr tIns="0" rIns="0" bIns="0" anchor="ctr" anchorCtr="0"/>
          <a:lstStyle>
            <a:lvl1pPr marL="0" indent="0" algn="ctr">
              <a:buFont typeface="Arial" panose="020B0604020202020204" pitchFamily="34" charset="0"/>
              <a:buNone/>
              <a:defRPr sz="1867">
                <a:latin typeface="Arial" panose="020B0604020202020204" pitchFamily="34" charset="0"/>
                <a:cs typeface="Arial" panose="020B0604020202020204" pitchFamily="34" charset="0"/>
              </a:defRPr>
            </a:lvl1pPr>
          </a:lstStyle>
          <a:p>
            <a:pPr lvl="0"/>
            <a:endParaRPr lang="en-US" dirty="0"/>
          </a:p>
        </p:txBody>
      </p:sp>
      <p:sp>
        <p:nvSpPr>
          <p:cNvPr id="23" name="Picture Placeholder 2"/>
          <p:cNvSpPr>
            <a:spLocks noGrp="1"/>
          </p:cNvSpPr>
          <p:nvPr>
            <p:ph type="pic" sz="quarter" idx="22"/>
          </p:nvPr>
        </p:nvSpPr>
        <p:spPr>
          <a:xfrm>
            <a:off x="261902" y="2863268"/>
            <a:ext cx="3540196" cy="1828801"/>
          </a:xfrm>
        </p:spPr>
        <p:txBody>
          <a:bodyPr/>
          <a:lstStyle>
            <a:lvl1pPr marL="0" indent="0" algn="ctr">
              <a:buNone/>
              <a:defRPr sz="2133">
                <a:solidFill>
                  <a:schemeClr val="bg1"/>
                </a:solidFill>
              </a:defRPr>
            </a:lvl1pPr>
          </a:lstStyle>
          <a:p>
            <a:endParaRPr lang="en-US" dirty="0"/>
          </a:p>
        </p:txBody>
      </p:sp>
      <p:sp>
        <p:nvSpPr>
          <p:cNvPr id="27" name="Picture Placeholder 2"/>
          <p:cNvSpPr>
            <a:spLocks noGrp="1"/>
          </p:cNvSpPr>
          <p:nvPr>
            <p:ph type="pic" sz="quarter" idx="31"/>
          </p:nvPr>
        </p:nvSpPr>
        <p:spPr>
          <a:xfrm>
            <a:off x="4325902" y="2863268"/>
            <a:ext cx="3540196" cy="1828801"/>
          </a:xfrm>
        </p:spPr>
        <p:txBody>
          <a:bodyPr/>
          <a:lstStyle>
            <a:lvl1pPr marL="0" indent="0" algn="ctr">
              <a:buNone/>
              <a:defRPr sz="2133">
                <a:solidFill>
                  <a:schemeClr val="tx1"/>
                </a:solidFill>
              </a:defRPr>
            </a:lvl1pPr>
          </a:lstStyle>
          <a:p>
            <a:endParaRPr lang="en-US" dirty="0"/>
          </a:p>
        </p:txBody>
      </p:sp>
      <p:sp>
        <p:nvSpPr>
          <p:cNvPr id="28" name="Picture Placeholder 2"/>
          <p:cNvSpPr>
            <a:spLocks noGrp="1"/>
          </p:cNvSpPr>
          <p:nvPr>
            <p:ph type="pic" sz="quarter" idx="32"/>
          </p:nvPr>
        </p:nvSpPr>
        <p:spPr>
          <a:xfrm>
            <a:off x="8389902" y="2863268"/>
            <a:ext cx="3540196" cy="1828801"/>
          </a:xfrm>
        </p:spPr>
        <p:txBody>
          <a:bodyPr/>
          <a:lstStyle>
            <a:lvl1pPr marL="0" indent="0" algn="ctr">
              <a:buNone/>
              <a:defRPr sz="2133">
                <a:solidFill>
                  <a:schemeClr val="bg1"/>
                </a:solidFill>
              </a:defRPr>
            </a:lvl1pPr>
          </a:lstStyle>
          <a:p>
            <a:endParaRPr lang="en-US" dirty="0"/>
          </a:p>
        </p:txBody>
      </p:sp>
      <p:sp>
        <p:nvSpPr>
          <p:cNvPr id="29" name="Rectangle 28"/>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30" name="TextBox 29"/>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Tree>
    <p:extLst>
      <p:ext uri="{BB962C8B-B14F-4D97-AF65-F5344CB8AC3E}">
        <p14:creationId xmlns:p14="http://schemas.microsoft.com/office/powerpoint/2010/main" val="189722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_3">
    <p:bg bwMode="gray">
      <p:bgRef idx="1001">
        <a:schemeClr val="bg1"/>
      </p:bgRef>
    </p:bg>
    <p:spTree>
      <p:nvGrpSpPr>
        <p:cNvPr id="1" name=""/>
        <p:cNvGrpSpPr/>
        <p:nvPr/>
      </p:nvGrpSpPr>
      <p:grpSpPr>
        <a:xfrm>
          <a:off x="0" y="0"/>
          <a:ext cx="0" cy="0"/>
          <a:chOff x="0" y="0"/>
          <a:chExt cx="0" cy="0"/>
        </a:xfrm>
      </p:grpSpPr>
      <p:pic>
        <p:nvPicPr>
          <p:cNvPr id="5" name="Picture 4" descr="fundlab_vantiv_powerpoint_v02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6" name="Rectangle 5"/>
          <p:cNvSpPr/>
          <p:nvPr userDrawn="1"/>
        </p:nvSpPr>
        <p:spPr bwMode="ltGray">
          <a:xfrm>
            <a:off x="-1" y="-2"/>
            <a:ext cx="12192002" cy="6177283"/>
          </a:xfrm>
          <a:prstGeom prst="rect">
            <a:avLst/>
          </a:prstGeom>
          <a:gradFill flip="none" rotWithShape="1">
            <a:gsLst>
              <a:gs pos="0">
                <a:srgbClr val="E22729"/>
              </a:gs>
              <a:gs pos="100000">
                <a:srgbClr val="FBC926"/>
              </a:gs>
            </a:gsLst>
            <a:lin ang="27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7" name="Title 1"/>
          <p:cNvSpPr>
            <a:spLocks noGrp="1"/>
          </p:cNvSpPr>
          <p:nvPr>
            <p:ph type="ctrTitle"/>
          </p:nvPr>
        </p:nvSpPr>
        <p:spPr>
          <a:xfrm>
            <a:off x="789595" y="745069"/>
            <a:ext cx="10668628" cy="4741332"/>
          </a:xfrm>
        </p:spPr>
        <p:txBody>
          <a:bodyPr anchor="ctr" anchorCtr="0">
            <a:normAutofit/>
          </a:bodyPr>
          <a:lstStyle>
            <a:lvl1pPr algn="ctr">
              <a:defRPr sz="7200" b="1" i="0">
                <a:solidFill>
                  <a:schemeClr val="bg1"/>
                </a:solidFill>
                <a:latin typeface="+mj-lt"/>
                <a:cs typeface="Foundry Context Bold"/>
              </a:defRPr>
            </a:lvl1pPr>
          </a:lstStyle>
          <a:p>
            <a:r>
              <a:rPr lang="en-US" dirty="0" smtClean="0"/>
              <a:t>Click to edit Master title</a:t>
            </a:r>
            <a:endParaRPr lang="en-US" dirty="0"/>
          </a:p>
        </p:txBody>
      </p:sp>
      <p:sp>
        <p:nvSpPr>
          <p:cNvPr id="8" name="Rectangle 7"/>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14" name="Straight Connector 13"/>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7" name="Rectangle 16"/>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9" name="TextBox 18"/>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155067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Slide_4">
    <p:bg bwMode="gray">
      <p:bgRef idx="1001">
        <a:schemeClr val="bg1"/>
      </p:bgRef>
    </p:bg>
    <p:spTree>
      <p:nvGrpSpPr>
        <p:cNvPr id="1" name=""/>
        <p:cNvGrpSpPr/>
        <p:nvPr/>
      </p:nvGrpSpPr>
      <p:grpSpPr>
        <a:xfrm>
          <a:off x="0" y="0"/>
          <a:ext cx="0" cy="0"/>
          <a:chOff x="0" y="0"/>
          <a:chExt cx="0" cy="0"/>
        </a:xfrm>
      </p:grpSpPr>
      <p:pic>
        <p:nvPicPr>
          <p:cNvPr id="5" name="Picture 4" descr="fundlab_vantiv_powerpoint_v02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6" name="Rectangle 5"/>
          <p:cNvSpPr/>
          <p:nvPr userDrawn="1"/>
        </p:nvSpPr>
        <p:spPr bwMode="ltGray">
          <a:xfrm>
            <a:off x="-1" y="-2"/>
            <a:ext cx="12192002" cy="6177283"/>
          </a:xfrm>
          <a:prstGeom prst="rect">
            <a:avLst/>
          </a:prstGeom>
          <a:gradFill flip="none" rotWithShape="1">
            <a:gsLst>
              <a:gs pos="0">
                <a:schemeClr val="accent5"/>
              </a:gs>
              <a:gs pos="100000">
                <a:schemeClr val="accent2"/>
              </a:gs>
            </a:gsLst>
            <a:lin ang="27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7" name="Title 1"/>
          <p:cNvSpPr>
            <a:spLocks noGrp="1"/>
          </p:cNvSpPr>
          <p:nvPr>
            <p:ph type="ctrTitle"/>
          </p:nvPr>
        </p:nvSpPr>
        <p:spPr>
          <a:xfrm>
            <a:off x="789595" y="745069"/>
            <a:ext cx="10668628" cy="4741332"/>
          </a:xfrm>
        </p:spPr>
        <p:txBody>
          <a:bodyPr anchor="ctr" anchorCtr="0">
            <a:normAutofit/>
          </a:bodyPr>
          <a:lstStyle>
            <a:lvl1pPr algn="ctr">
              <a:defRPr sz="7200" b="1" i="0">
                <a:solidFill>
                  <a:schemeClr val="bg1"/>
                </a:solidFill>
                <a:latin typeface="+mj-lt"/>
                <a:cs typeface="Foundry Context Bold"/>
              </a:defRPr>
            </a:lvl1pPr>
          </a:lstStyle>
          <a:p>
            <a:r>
              <a:rPr lang="en-US" dirty="0" smtClean="0"/>
              <a:t>Click to edit Master title</a:t>
            </a:r>
            <a:endParaRPr lang="en-US" dirty="0"/>
          </a:p>
        </p:txBody>
      </p:sp>
      <p:sp>
        <p:nvSpPr>
          <p:cNvPr id="8" name="Rectangle 7"/>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14" name="Straight Connector 13"/>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7" name="Rectangle 16"/>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9" name="TextBox 18"/>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4229223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Slide_5">
    <p:bg bwMode="gray">
      <p:bgRef idx="1001">
        <a:schemeClr val="bg1"/>
      </p:bgRef>
    </p:bg>
    <p:spTree>
      <p:nvGrpSpPr>
        <p:cNvPr id="1" name=""/>
        <p:cNvGrpSpPr/>
        <p:nvPr/>
      </p:nvGrpSpPr>
      <p:grpSpPr>
        <a:xfrm>
          <a:off x="0" y="0"/>
          <a:ext cx="0" cy="0"/>
          <a:chOff x="0" y="0"/>
          <a:chExt cx="0" cy="0"/>
        </a:xfrm>
      </p:grpSpPr>
      <p:pic>
        <p:nvPicPr>
          <p:cNvPr id="5" name="Picture 4" descr="fundlab_vantiv_powerpoint_v02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6" name="Rectangle 5"/>
          <p:cNvSpPr/>
          <p:nvPr userDrawn="1"/>
        </p:nvSpPr>
        <p:spPr bwMode="ltGray">
          <a:xfrm>
            <a:off x="-1" y="-2"/>
            <a:ext cx="12192002" cy="6177283"/>
          </a:xfrm>
          <a:prstGeom prst="rect">
            <a:avLst/>
          </a:prstGeom>
          <a:gradFill flip="none" rotWithShape="1">
            <a:gsLst>
              <a:gs pos="0">
                <a:schemeClr val="tx2"/>
              </a:gs>
              <a:gs pos="100000">
                <a:schemeClr val="accent1"/>
              </a:gs>
            </a:gsLst>
            <a:lin ang="27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7" name="Title 1"/>
          <p:cNvSpPr>
            <a:spLocks noGrp="1"/>
          </p:cNvSpPr>
          <p:nvPr>
            <p:ph type="ctrTitle"/>
          </p:nvPr>
        </p:nvSpPr>
        <p:spPr>
          <a:xfrm>
            <a:off x="789595" y="745069"/>
            <a:ext cx="10668628" cy="4741332"/>
          </a:xfrm>
        </p:spPr>
        <p:txBody>
          <a:bodyPr anchor="ctr" anchorCtr="0">
            <a:normAutofit/>
          </a:bodyPr>
          <a:lstStyle>
            <a:lvl1pPr algn="ctr">
              <a:defRPr sz="7200" b="1" i="0">
                <a:solidFill>
                  <a:schemeClr val="bg1"/>
                </a:solidFill>
                <a:latin typeface="+mj-lt"/>
                <a:cs typeface="Foundry Context Bold"/>
              </a:defRPr>
            </a:lvl1pPr>
          </a:lstStyle>
          <a:p>
            <a:r>
              <a:rPr lang="en-US" dirty="0" smtClean="0"/>
              <a:t>Click to edit Master title</a:t>
            </a:r>
            <a:endParaRPr lang="en-US" dirty="0"/>
          </a:p>
        </p:txBody>
      </p:sp>
      <p:sp>
        <p:nvSpPr>
          <p:cNvPr id="8" name="Rectangle 7"/>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cxnSp>
        <p:nvCxnSpPr>
          <p:cNvPr id="14" name="Straight Connector 13"/>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7" name="Rectangle 16"/>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9" name="TextBox 18"/>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288950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TOC_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 name="Right Triangle 32"/>
          <p:cNvSpPr/>
          <p:nvPr userDrawn="1"/>
        </p:nvSpPr>
        <p:spPr>
          <a:xfrm rot="5400000">
            <a:off x="650235" y="-650241"/>
            <a:ext cx="9916159" cy="11216649"/>
          </a:xfrm>
          <a:prstGeom prst="rtTriangle">
            <a:avLst/>
          </a:prstGeom>
          <a:gradFill>
            <a:gsLst>
              <a:gs pos="0">
                <a:schemeClr val="accent1">
                  <a:alpha val="60000"/>
                </a:schemeClr>
              </a:gs>
              <a:gs pos="68000">
                <a:schemeClr val="accent2">
                  <a:alpha val="60000"/>
                </a:schemeClr>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sp>
        <p:nvSpPr>
          <p:cNvPr id="35" name="Right Triangle 34"/>
          <p:cNvSpPr/>
          <p:nvPr userDrawn="1"/>
        </p:nvSpPr>
        <p:spPr>
          <a:xfrm rot="5400000">
            <a:off x="611590" y="-611587"/>
            <a:ext cx="8998505" cy="10221692"/>
          </a:xfrm>
          <a:prstGeom prst="rtTriangle">
            <a:avLst/>
          </a:prstGeom>
          <a:gradFill>
            <a:gsLst>
              <a:gs pos="0">
                <a:schemeClr val="tx2"/>
              </a:gs>
              <a:gs pos="65000">
                <a:schemeClr val="accent2"/>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oundry Context Regular"/>
            </a:endParaRPr>
          </a:p>
        </p:txBody>
      </p:sp>
      <p:sp>
        <p:nvSpPr>
          <p:cNvPr id="36" name="Title 1"/>
          <p:cNvSpPr>
            <a:spLocks noGrp="1"/>
          </p:cNvSpPr>
          <p:nvPr>
            <p:ph type="title" hasCustomPrompt="1"/>
          </p:nvPr>
        </p:nvSpPr>
        <p:spPr>
          <a:xfrm>
            <a:off x="650241" y="717422"/>
            <a:ext cx="6945044" cy="663236"/>
          </a:xfrm>
        </p:spPr>
        <p:txBody>
          <a:bodyPr tIns="0" rIns="0" bIns="0">
            <a:noAutofit/>
          </a:bodyPr>
          <a:lstStyle>
            <a:lvl1pPr>
              <a:defRPr sz="3200">
                <a:solidFill>
                  <a:srgbClr val="FFFFFF"/>
                </a:solidFill>
                <a:latin typeface="+mn-lt"/>
              </a:defRPr>
            </a:lvl1pPr>
          </a:lstStyle>
          <a:p>
            <a:r>
              <a:rPr lang="en-US" dirty="0" smtClean="0"/>
              <a:t>Header</a:t>
            </a:r>
            <a:endParaRPr lang="en-US" dirty="0"/>
          </a:p>
        </p:txBody>
      </p:sp>
      <p:sp>
        <p:nvSpPr>
          <p:cNvPr id="37" name="Content Placeholder 7"/>
          <p:cNvSpPr>
            <a:spLocks noGrp="1"/>
          </p:cNvSpPr>
          <p:nvPr>
            <p:ph sz="quarter" idx="10" hasCustomPrompt="1"/>
          </p:nvPr>
        </p:nvSpPr>
        <p:spPr>
          <a:xfrm>
            <a:off x="650241" y="1598085"/>
            <a:ext cx="4870725" cy="3245715"/>
          </a:xfrm>
        </p:spPr>
        <p:txBody>
          <a:bodyPr tIns="0" rIns="0" bIns="0"/>
          <a:lstStyle>
            <a:lvl1pPr marL="226478" indent="-226478">
              <a:buClrTx/>
              <a:buFont typeface="Arial" panose="020B0604020202020204" pitchFamily="34" charset="0"/>
              <a:buChar char="•"/>
              <a:defRPr sz="1867" baseline="0">
                <a:solidFill>
                  <a:srgbClr val="FFFFFF"/>
                </a:solidFill>
              </a:defRPr>
            </a:lvl1pPr>
            <a:lvl2pPr marL="228594" indent="0">
              <a:buClrTx/>
              <a:buNone/>
              <a:defRPr>
                <a:solidFill>
                  <a:srgbClr val="FFFFFF"/>
                </a:solidFill>
              </a:defRPr>
            </a:lvl2pPr>
            <a:lvl3pPr marL="457189" indent="0">
              <a:buClrTx/>
              <a:buNone/>
              <a:defRPr>
                <a:solidFill>
                  <a:srgbClr val="FFFFFF"/>
                </a:solidFill>
              </a:defRPr>
            </a:lvl3pPr>
            <a:lvl4pPr marL="685783" indent="0">
              <a:buClrTx/>
              <a:buNone/>
              <a:defRPr>
                <a:solidFill>
                  <a:srgbClr val="FFFFFF"/>
                </a:solidFill>
              </a:defRPr>
            </a:lvl4pPr>
            <a:lvl5pPr marL="914377" indent="0">
              <a:buClrTx/>
              <a:buNone/>
              <a:defRPr>
                <a:solidFill>
                  <a:srgbClr val="FFFFFF"/>
                </a:solidFill>
              </a:defRPr>
            </a:lvl5pPr>
          </a:lstStyle>
          <a:p>
            <a:pPr lvl="0"/>
            <a:r>
              <a:rPr lang="x-none" dirty="0" smtClean="0"/>
              <a:t>Click to </a:t>
            </a:r>
            <a:r>
              <a:rPr lang="x-none" smtClean="0"/>
              <a:t>edit text</a:t>
            </a:r>
            <a:endParaRPr lang="x-none" dirty="0" smtClean="0"/>
          </a:p>
        </p:txBody>
      </p:sp>
      <p:sp>
        <p:nvSpPr>
          <p:cNvPr id="9" name="Rectangle 8"/>
          <p:cNvSpPr/>
          <p:nvPr userDrawn="1"/>
        </p:nvSpPr>
        <p:spPr bwMode="ltGray">
          <a:xfrm>
            <a:off x="0" y="6177281"/>
            <a:ext cx="12192000" cy="680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srgbClr val="FFFFFF"/>
                </a:solidFill>
                <a:latin typeface="Foundry Context Regular"/>
              </a:rPr>
              <a:t> </a:t>
            </a:r>
            <a:endParaRPr lang="en-US" sz="2400" dirty="0">
              <a:solidFill>
                <a:srgbClr val="FFFFFF"/>
              </a:solidFill>
              <a:latin typeface="Foundry Context Regular"/>
            </a:endParaRPr>
          </a:p>
        </p:txBody>
      </p:sp>
      <p:cxnSp>
        <p:nvCxnSpPr>
          <p:cNvPr id="30" name="Straight Connector 29"/>
          <p:cNvCxnSpPr/>
          <p:nvPr userDrawn="1"/>
        </p:nvCxnSpPr>
        <p:spPr bwMode="ltGray">
          <a:xfrm>
            <a:off x="688622" y="6317722"/>
            <a:ext cx="0" cy="39766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userDrawn="1"/>
        </p:nvSpPr>
        <p:spPr>
          <a:xfrm>
            <a:off x="213737" y="6405265"/>
            <a:ext cx="309700" cy="215444"/>
          </a:xfrm>
          <a:prstGeom prst="rect">
            <a:avLst/>
          </a:prstGeom>
        </p:spPr>
        <p:txBody>
          <a:bodyPr wrap="none">
            <a:spAutoFit/>
          </a:bodyPr>
          <a:lstStyle/>
          <a:p>
            <a:pPr algn="ctr" defTabSz="609585"/>
            <a:fld id="{D95FCC3E-1B8E-FE41-9A5F-F10D7E2E75D5}" type="slidenum">
              <a:rPr lang="en-US" sz="800" smtClean="0">
                <a:solidFill>
                  <a:srgbClr val="4D4F53"/>
                </a:solidFill>
              </a:rPr>
              <a:pPr algn="ctr" defTabSz="609585"/>
              <a:t>‹#›</a:t>
            </a:fld>
            <a:endParaRPr lang="en-US" sz="800" dirty="0">
              <a:solidFill>
                <a:srgbClr val="4D4F53"/>
              </a:solidFill>
            </a:endParaRPr>
          </a:p>
        </p:txBody>
      </p:sp>
      <p:pic>
        <p:nvPicPr>
          <p:cNvPr id="22" name="Picture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48609" y="6331510"/>
            <a:ext cx="1710568" cy="402976"/>
          </a:xfrm>
          <a:prstGeom prst="rect">
            <a:avLst/>
          </a:prstGeom>
          <a:noFill/>
          <a:ln>
            <a:noFill/>
          </a:ln>
        </p:spPr>
      </p:pic>
      <p:sp>
        <p:nvSpPr>
          <p:cNvPr id="13" name="Rectangle 12"/>
          <p:cNvSpPr/>
          <p:nvPr userDrawn="1"/>
        </p:nvSpPr>
        <p:spPr>
          <a:xfrm>
            <a:off x="5092202" y="6392337"/>
            <a:ext cx="2021707" cy="215444"/>
          </a:xfrm>
          <a:prstGeom prst="rect">
            <a:avLst/>
          </a:prstGeom>
        </p:spPr>
        <p:txBody>
          <a:bodyPr wrap="none">
            <a:spAutoFit/>
          </a:bodyPr>
          <a:lstStyle/>
          <a:p>
            <a:pPr algn="ctr" defTabSz="609585"/>
            <a:r>
              <a:rPr lang="en-US" sz="800" dirty="0" smtClean="0">
                <a:solidFill>
                  <a:srgbClr val="4D4F53"/>
                </a:solidFill>
                <a:ea typeface="Calibri" panose="020F0502020204030204" pitchFamily="34" charset="0"/>
                <a:cs typeface="Times New Roman" panose="02020603050405020304" pitchFamily="18" charset="0"/>
              </a:rPr>
              <a:t>© 2016 Vantiv, LLC.  </a:t>
            </a:r>
            <a:r>
              <a:rPr lang="en-US" sz="800" dirty="0" smtClean="0">
                <a:solidFill>
                  <a:srgbClr val="4D4F53"/>
                </a:solidFill>
                <a:cs typeface="Times New Roman" panose="02020603050405020304" pitchFamily="18" charset="0"/>
              </a:rPr>
              <a:t>All rights reserved.</a:t>
            </a:r>
            <a:endParaRPr lang="en-US" sz="800" dirty="0">
              <a:solidFill>
                <a:srgbClr val="4D4F53"/>
              </a:solidFill>
            </a:endParaRPr>
          </a:p>
        </p:txBody>
      </p:sp>
      <p:sp>
        <p:nvSpPr>
          <p:cNvPr id="14" name="TextBox 13"/>
          <p:cNvSpPr txBox="1"/>
          <p:nvPr userDrawn="1"/>
        </p:nvSpPr>
        <p:spPr>
          <a:xfrm>
            <a:off x="880759" y="6466397"/>
            <a:ext cx="1279285" cy="188460"/>
          </a:xfrm>
          <a:prstGeom prst="rect">
            <a:avLst/>
          </a:prstGeom>
        </p:spPr>
        <p:txBody>
          <a:bodyPr vert="horz" wrap="square" lIns="0" tIns="0" rIns="0" bIns="0" rtlCol="0" anchor="t" anchorCtr="0">
            <a:noAutofit/>
          </a:bodyPr>
          <a:lstStyle/>
          <a:p>
            <a:pPr defTabSz="609585"/>
            <a:fld id="{475735AE-9201-4BEC-BF8C-62996A88346A}" type="datetime1">
              <a:rPr lang="en-US" sz="800" smtClean="0">
                <a:solidFill>
                  <a:srgbClr val="4D4F53"/>
                </a:solidFill>
              </a:rPr>
              <a:pPr defTabSz="609585"/>
              <a:t>3/8/2017</a:t>
            </a:fld>
            <a:endParaRPr lang="en-US" sz="1200" dirty="0" smtClean="0">
              <a:solidFill>
                <a:srgbClr val="4D4F53"/>
              </a:solidFill>
            </a:endParaRPr>
          </a:p>
        </p:txBody>
      </p:sp>
    </p:spTree>
    <p:extLst>
      <p:ext uri="{BB962C8B-B14F-4D97-AF65-F5344CB8AC3E}">
        <p14:creationId xmlns:p14="http://schemas.microsoft.com/office/powerpoint/2010/main" val="160417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40772"/>
            <a:ext cx="10972800" cy="1143000"/>
          </a:xfrm>
          <a:prstGeom prst="rect">
            <a:avLst/>
          </a:prstGeom>
        </p:spPr>
        <p:txBody>
          <a:bodyPr vert="horz" lIns="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45720" rIns="9144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3494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09585" rtl="0" eaLnBrk="1" latinLnBrk="0" hangingPunct="1">
        <a:lnSpc>
          <a:spcPct val="90000"/>
        </a:lnSpc>
        <a:spcBef>
          <a:spcPct val="0"/>
        </a:spcBef>
        <a:buNone/>
        <a:defRPr sz="3200" b="0" i="0" kern="1200">
          <a:solidFill>
            <a:schemeClr val="tx1"/>
          </a:solidFill>
          <a:latin typeface="+mj-lt"/>
          <a:ea typeface="+mj-ea"/>
          <a:cs typeface="Foundry Context Regular"/>
        </a:defRPr>
      </a:lvl1pPr>
    </p:titleStyle>
    <p:bodyStyle>
      <a:lvl1pPr marL="228594" indent="-228594" algn="l" defTabSz="609585" rtl="0" eaLnBrk="1" latinLnBrk="0" hangingPunct="1">
        <a:lnSpc>
          <a:spcPct val="90000"/>
        </a:lnSpc>
        <a:spcBef>
          <a:spcPts val="0"/>
        </a:spcBef>
        <a:spcAft>
          <a:spcPts val="800"/>
        </a:spcAft>
        <a:buClr>
          <a:schemeClr val="tx1"/>
        </a:buClr>
        <a:buFont typeface="Arial"/>
        <a:buChar char="•"/>
        <a:defRPr sz="2667" b="0" i="0" kern="1200">
          <a:solidFill>
            <a:schemeClr val="tx1"/>
          </a:solidFill>
          <a:latin typeface="+mn-lt"/>
          <a:ea typeface="+mn-ea"/>
          <a:cs typeface="Foundry Context Regular"/>
        </a:defRPr>
      </a:lvl1pPr>
      <a:lvl2pPr marL="457189" indent="-228594" algn="l" defTabSz="609585" rtl="0" eaLnBrk="1" latinLnBrk="0" hangingPunct="1">
        <a:lnSpc>
          <a:spcPct val="90000"/>
        </a:lnSpc>
        <a:spcBef>
          <a:spcPts val="0"/>
        </a:spcBef>
        <a:spcAft>
          <a:spcPts val="800"/>
        </a:spcAft>
        <a:buClr>
          <a:schemeClr val="tx1"/>
        </a:buClr>
        <a:buFont typeface="Arial" panose="020B0604020202020204" pitchFamily="34" charset="0"/>
        <a:buChar char="•"/>
        <a:defRPr sz="2400" b="0" i="0" kern="1200">
          <a:solidFill>
            <a:schemeClr val="tx1"/>
          </a:solidFill>
          <a:latin typeface="+mn-lt"/>
          <a:ea typeface="+mn-ea"/>
          <a:cs typeface="Foundry Context Regular"/>
        </a:defRPr>
      </a:lvl2pPr>
      <a:lvl3pPr marL="685783" indent="-228594" algn="l" defTabSz="609585" rtl="0" eaLnBrk="1" latinLnBrk="0" hangingPunct="1">
        <a:lnSpc>
          <a:spcPct val="90000"/>
        </a:lnSpc>
        <a:spcBef>
          <a:spcPts val="0"/>
        </a:spcBef>
        <a:spcAft>
          <a:spcPts val="800"/>
        </a:spcAft>
        <a:buClr>
          <a:schemeClr val="tx1"/>
        </a:buClr>
        <a:buFont typeface="Arial" panose="020B0604020202020204" pitchFamily="34" charset="0"/>
        <a:buChar char="•"/>
        <a:defRPr sz="1867" b="0" i="0" kern="1200">
          <a:solidFill>
            <a:schemeClr val="tx1"/>
          </a:solidFill>
          <a:latin typeface="+mn-lt"/>
          <a:ea typeface="+mn-ea"/>
          <a:cs typeface="Foundry Context Regular"/>
        </a:defRPr>
      </a:lvl3pPr>
      <a:lvl4pPr marL="914377" indent="-228594" algn="l" defTabSz="609585" rtl="0" eaLnBrk="1" latinLnBrk="0" hangingPunct="1">
        <a:lnSpc>
          <a:spcPct val="90000"/>
        </a:lnSpc>
        <a:spcBef>
          <a:spcPts val="0"/>
        </a:spcBef>
        <a:spcAft>
          <a:spcPts val="800"/>
        </a:spcAft>
        <a:buClr>
          <a:schemeClr val="tx1"/>
        </a:buClr>
        <a:buFont typeface="Arial" panose="020B0604020202020204" pitchFamily="34" charset="0"/>
        <a:buChar char="•"/>
        <a:defRPr sz="1600" b="0" i="0" kern="1200">
          <a:solidFill>
            <a:schemeClr val="tx1"/>
          </a:solidFill>
          <a:latin typeface="+mn-lt"/>
          <a:ea typeface="+mn-ea"/>
          <a:cs typeface="Foundry Context Regular"/>
        </a:defRPr>
      </a:lvl4pPr>
      <a:lvl5pPr marL="1142971" indent="-228594" algn="l" defTabSz="609585" rtl="0" eaLnBrk="1" latinLnBrk="0" hangingPunct="1">
        <a:lnSpc>
          <a:spcPct val="90000"/>
        </a:lnSpc>
        <a:spcBef>
          <a:spcPts val="0"/>
        </a:spcBef>
        <a:spcAft>
          <a:spcPts val="800"/>
        </a:spcAft>
        <a:buClr>
          <a:schemeClr val="tx1"/>
        </a:buClr>
        <a:buFont typeface="Arial" panose="020B0604020202020204" pitchFamily="34" charset="0"/>
        <a:buChar char="•"/>
        <a:defRPr sz="1600" b="0" i="0" kern="1200">
          <a:solidFill>
            <a:schemeClr val="tx1"/>
          </a:solidFill>
          <a:latin typeface="+mn-lt"/>
          <a:ea typeface="+mn-ea"/>
          <a:cs typeface="Foundry Context Regular"/>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16">
          <p15:clr>
            <a:srgbClr val="F26B43"/>
          </p15:clr>
        </p15:guide>
        <p15:guide id="2" orient="horz" pos="756">
          <p15:clr>
            <a:srgbClr val="F26B43"/>
          </p15:clr>
        </p15:guide>
        <p15:guide id="3" orient="horz"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553253" y="3937688"/>
            <a:ext cx="4636952" cy="991393"/>
          </a:xfrm>
        </p:spPr>
        <p:txBody>
          <a:bodyPr/>
          <a:lstStyle/>
          <a:p>
            <a:pPr>
              <a:spcAft>
                <a:spcPts val="0"/>
              </a:spcAft>
            </a:pPr>
            <a:r>
              <a:rPr lang="en-US" sz="2667" b="1" dirty="0"/>
              <a:t>Surefire Growth Strategies</a:t>
            </a:r>
          </a:p>
          <a:p>
            <a:pPr>
              <a:spcAft>
                <a:spcPts val="0"/>
              </a:spcAft>
            </a:pPr>
            <a:r>
              <a:rPr lang="en-US" sz="2667" b="1" dirty="0"/>
              <a:t>For POS Resellers</a:t>
            </a:r>
          </a:p>
        </p:txBody>
      </p:sp>
      <p:sp>
        <p:nvSpPr>
          <p:cNvPr id="3" name="Text Placeholder 2"/>
          <p:cNvSpPr>
            <a:spLocks noGrp="1"/>
          </p:cNvSpPr>
          <p:nvPr>
            <p:ph type="body" sz="quarter" idx="11"/>
          </p:nvPr>
        </p:nvSpPr>
        <p:spPr>
          <a:xfrm>
            <a:off x="5553253" y="5172920"/>
            <a:ext cx="4200347" cy="370840"/>
          </a:xfrm>
        </p:spPr>
        <p:txBody>
          <a:bodyPr/>
          <a:lstStyle/>
          <a:p>
            <a:r>
              <a:rPr lang="en-US" dirty="0" smtClean="0"/>
              <a:t>Jim Roddy, Reseller &amp; ISV Business Advisor</a:t>
            </a:r>
            <a:endParaRPr lang="en-US" dirty="0"/>
          </a:p>
        </p:txBody>
      </p:sp>
      <p:sp>
        <p:nvSpPr>
          <p:cNvPr id="4" name="Text Placeholder 3"/>
          <p:cNvSpPr>
            <a:spLocks noGrp="1"/>
          </p:cNvSpPr>
          <p:nvPr>
            <p:ph type="body" sz="quarter" idx="12"/>
          </p:nvPr>
        </p:nvSpPr>
        <p:spPr>
          <a:xfrm>
            <a:off x="5553254" y="5544131"/>
            <a:ext cx="3370209" cy="381000"/>
          </a:xfrm>
        </p:spPr>
        <p:txBody>
          <a:bodyPr/>
          <a:lstStyle/>
          <a:p>
            <a:r>
              <a:rPr lang="en-US" dirty="0" smtClean="0"/>
              <a:t>Vantiv PaymentsEdge Advisory Services</a:t>
            </a:r>
            <a:endParaRPr lang="en-US" dirty="0"/>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088694" y="4036101"/>
            <a:ext cx="1195460" cy="17522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97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6"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25507" y="3718043"/>
            <a:ext cx="2266083" cy="1534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332897" y="3744612"/>
            <a:ext cx="2277203" cy="15081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4925507" y="5255360"/>
            <a:ext cx="2266083" cy="584775"/>
          </a:xfrm>
          <a:prstGeom prst="rect">
            <a:avLst/>
          </a:prstGeom>
          <a:noFill/>
        </p:spPr>
        <p:txBody>
          <a:bodyPr wrap="square" rtlCol="0">
            <a:spAutoFit/>
          </a:bodyPr>
          <a:lstStyle/>
          <a:p>
            <a:pPr algn="ctr" defTabSz="609585">
              <a:spcAft>
                <a:spcPts val="1200"/>
              </a:spcAft>
            </a:pPr>
            <a:r>
              <a:rPr lang="en-US" sz="3200" b="1" dirty="0">
                <a:solidFill>
                  <a:srgbClr val="4D4F53"/>
                </a:solidFill>
                <a:latin typeface="Tahoma" panose="020B0604030504040204" pitchFamily="34" charset="0"/>
                <a:ea typeface="Tahoma" panose="020B0604030504040204" pitchFamily="34" charset="0"/>
                <a:cs typeface="Tahoma" panose="020B0604030504040204" pitchFamily="34" charset="0"/>
              </a:rPr>
              <a:t>Indiana</a:t>
            </a:r>
            <a:endParaRPr lang="en-US" sz="3200" dirty="0">
              <a:solidFill>
                <a:srgbClr val="4D4F53"/>
              </a:solidFill>
            </a:endParaRPr>
          </a:p>
        </p:txBody>
      </p:sp>
      <p:sp>
        <p:nvSpPr>
          <p:cNvPr id="9" name="TextBox 8"/>
          <p:cNvSpPr txBox="1"/>
          <p:nvPr/>
        </p:nvSpPr>
        <p:spPr>
          <a:xfrm>
            <a:off x="2332897" y="5255360"/>
            <a:ext cx="2290193" cy="584775"/>
          </a:xfrm>
          <a:prstGeom prst="rect">
            <a:avLst/>
          </a:prstGeom>
          <a:noFill/>
        </p:spPr>
        <p:txBody>
          <a:bodyPr wrap="square" rtlCol="0">
            <a:spAutoFit/>
          </a:bodyPr>
          <a:lstStyle/>
          <a:p>
            <a:pPr algn="ctr" defTabSz="609585">
              <a:spcAft>
                <a:spcPts val="1200"/>
              </a:spcAft>
            </a:pPr>
            <a:r>
              <a:rPr lang="en-US" sz="3200" b="1" dirty="0">
                <a:solidFill>
                  <a:srgbClr val="4D4F53"/>
                </a:solidFill>
                <a:latin typeface="Tahoma" panose="020B0604030504040204" pitchFamily="34" charset="0"/>
                <a:ea typeface="Tahoma" panose="020B0604030504040204" pitchFamily="34" charset="0"/>
                <a:cs typeface="Tahoma" panose="020B0604030504040204" pitchFamily="34" charset="0"/>
              </a:rPr>
              <a:t>California</a:t>
            </a:r>
            <a:endParaRPr lang="en-US" sz="1333" b="1" dirty="0">
              <a:solidFill>
                <a:srgbClr val="4D4F53"/>
              </a:solidFill>
            </a:endParaRPr>
          </a:p>
        </p:txBody>
      </p:sp>
      <p:sp>
        <p:nvSpPr>
          <p:cNvPr id="10" name="TextBox 9"/>
          <p:cNvSpPr txBox="1"/>
          <p:nvPr/>
        </p:nvSpPr>
        <p:spPr>
          <a:xfrm>
            <a:off x="7555521" y="5255361"/>
            <a:ext cx="2259539" cy="584775"/>
          </a:xfrm>
          <a:prstGeom prst="rect">
            <a:avLst/>
          </a:prstGeom>
          <a:noFill/>
        </p:spPr>
        <p:txBody>
          <a:bodyPr wrap="square" rtlCol="0">
            <a:spAutoFit/>
          </a:bodyPr>
          <a:lstStyle/>
          <a:p>
            <a:pPr algn="ctr" defTabSz="609585">
              <a:spcAft>
                <a:spcPts val="1200"/>
              </a:spcAft>
            </a:pPr>
            <a:r>
              <a:rPr lang="en-US" sz="3200" b="1" dirty="0">
                <a:solidFill>
                  <a:srgbClr val="4D4F53"/>
                </a:solidFill>
                <a:latin typeface="Tahoma" panose="020B0604030504040204" pitchFamily="34" charset="0"/>
                <a:ea typeface="Tahoma" panose="020B0604030504040204" pitchFamily="34" charset="0"/>
                <a:cs typeface="Tahoma" panose="020B0604030504040204" pitchFamily="34" charset="0"/>
              </a:rPr>
              <a:t>Texas</a:t>
            </a:r>
            <a:endParaRPr lang="en-US" sz="3200" dirty="0">
              <a:solidFill>
                <a:srgbClr val="4D4F53"/>
              </a:solidFill>
            </a:endParaRPr>
          </a:p>
        </p:txBody>
      </p:sp>
      <p:pic>
        <p:nvPicPr>
          <p:cNvPr id="11"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555521" y="3744611"/>
            <a:ext cx="2259539" cy="15081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355267" y="1741226"/>
            <a:ext cx="5408472" cy="169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97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943099" y="1737786"/>
            <a:ext cx="7633643" cy="4380751"/>
          </a:xfrm>
          <a:prstGeom prst="rect">
            <a:avLst/>
          </a:prstGeom>
          <a:noFill/>
        </p:spPr>
        <p:txBody>
          <a:bodyPr wrap="square" rtlCol="0">
            <a:spAutoFit/>
          </a:bodyPr>
          <a:lstStyle/>
          <a:p>
            <a:pPr defTabSz="609585">
              <a:spcAft>
                <a:spcPts val="1200"/>
              </a:spcAft>
            </a:pPr>
            <a:r>
              <a:rPr lang="en-US" sz="5867" b="1" dirty="0">
                <a:solidFill>
                  <a:srgbClr val="4D4F53"/>
                </a:solidFill>
                <a:latin typeface="Tahoma" panose="020B0604030504040204" pitchFamily="34" charset="0"/>
                <a:ea typeface="Tahoma" panose="020B0604030504040204" pitchFamily="34" charset="0"/>
                <a:cs typeface="Tahoma" panose="020B0604030504040204" pitchFamily="34" charset="0"/>
              </a:rPr>
              <a:t>New Carolina</a:t>
            </a:r>
          </a:p>
          <a:p>
            <a:pPr defTabSz="609585">
              <a:spcAft>
                <a:spcPts val="1200"/>
              </a:spcAft>
            </a:pPr>
            <a:r>
              <a:rPr lang="en-US" sz="2000" u="sng" dirty="0">
                <a:solidFill>
                  <a:srgbClr val="4D4F53"/>
                </a:solidFill>
              </a:rPr>
              <a:t>Ramping up an outbound sales force</a:t>
            </a:r>
            <a:r>
              <a:rPr lang="en-US" sz="2000" dirty="0">
                <a:solidFill>
                  <a:srgbClr val="4D4F53"/>
                </a:solidFill>
              </a:rPr>
              <a:t>: Motivated manager and sales team, built a strong operational infrastructure, measure and audit performance-based activities through automation (PSA)</a:t>
            </a:r>
          </a:p>
          <a:p>
            <a:pPr defTabSz="609585">
              <a:spcAft>
                <a:spcPts val="1200"/>
              </a:spcAft>
            </a:pPr>
            <a:r>
              <a:rPr lang="en-US" sz="2000" u="sng" dirty="0">
                <a:solidFill>
                  <a:srgbClr val="4D4F53"/>
                </a:solidFill>
              </a:rPr>
              <a:t>Adding new products and services</a:t>
            </a:r>
            <a:r>
              <a:rPr lang="en-US" sz="2000" dirty="0">
                <a:solidFill>
                  <a:srgbClr val="4D4F53"/>
                </a:solidFill>
              </a:rPr>
              <a:t>: “Total Solution Provider,” POS, payment processing, data and payment security, networking, and managed services through RMM</a:t>
            </a:r>
          </a:p>
          <a:p>
            <a:pPr defTabSz="609585">
              <a:spcAft>
                <a:spcPts val="1200"/>
              </a:spcAft>
            </a:pPr>
            <a:r>
              <a:rPr lang="en-US" sz="2000" u="sng" dirty="0">
                <a:solidFill>
                  <a:srgbClr val="4D4F53"/>
                </a:solidFill>
              </a:rPr>
              <a:t>Entering new markets</a:t>
            </a:r>
            <a:r>
              <a:rPr lang="en-US" sz="2000" dirty="0">
                <a:solidFill>
                  <a:srgbClr val="4D4F53"/>
                </a:solidFill>
              </a:rPr>
              <a:t>: Grocery experts, expanding geography</a:t>
            </a:r>
          </a:p>
          <a:p>
            <a:pPr defTabSz="609585">
              <a:spcAft>
                <a:spcPts val="1200"/>
              </a:spcAft>
            </a:pPr>
            <a:r>
              <a:rPr lang="en-US" sz="2000" u="sng" dirty="0">
                <a:solidFill>
                  <a:srgbClr val="4D4F53"/>
                </a:solidFill>
              </a:rPr>
              <a:t>Outspending the competition on marketing</a:t>
            </a:r>
            <a:r>
              <a:rPr lang="en-US" sz="2000" dirty="0">
                <a:solidFill>
                  <a:srgbClr val="4D4F53"/>
                </a:solidFill>
              </a:rPr>
              <a:t>: SEO-rich website, educational content, prospect touches every 3 weeks</a:t>
            </a: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894975" y="902619"/>
            <a:ext cx="2403173" cy="175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87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943099" y="1737785"/>
            <a:ext cx="8280872" cy="3990772"/>
          </a:xfrm>
          <a:prstGeom prst="rect">
            <a:avLst/>
          </a:prstGeom>
          <a:noFill/>
        </p:spPr>
        <p:txBody>
          <a:bodyPr wrap="square" rtlCol="0">
            <a:spAutoFit/>
          </a:bodyPr>
          <a:lstStyle/>
          <a:p>
            <a:pPr algn="ctr" defTabSz="609585">
              <a:spcAft>
                <a:spcPts val="2400"/>
              </a:spcAft>
            </a:pPr>
            <a:r>
              <a:rPr lang="en-US" sz="4533" b="1" dirty="0">
                <a:solidFill>
                  <a:srgbClr val="00B0F0"/>
                </a:solidFill>
                <a:latin typeface="Tahoma" panose="020B0604030504040204" pitchFamily="34" charset="0"/>
                <a:ea typeface="Tahoma" panose="020B0604030504040204" pitchFamily="34" charset="0"/>
                <a:cs typeface="Tahoma" panose="020B0604030504040204" pitchFamily="34" charset="0"/>
              </a:rPr>
              <a:t>Reseller Growth Strategies</a:t>
            </a:r>
          </a:p>
          <a:p>
            <a:pPr defTabSz="609585">
              <a:spcAft>
                <a:spcPts val="2400"/>
              </a:spcAft>
            </a:pP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sz="3200" dirty="0">
                <a:solidFill>
                  <a:srgbClr val="4D4F53"/>
                </a:solidFill>
              </a:rPr>
              <a:t>Ramp up an outbound sales force</a:t>
            </a:r>
          </a:p>
          <a:p>
            <a:pPr defTabSz="609585">
              <a:spcAft>
                <a:spcPts val="2400"/>
              </a:spcAft>
            </a:pP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en-US" sz="3200" dirty="0">
                <a:solidFill>
                  <a:srgbClr val="4D4F53"/>
                </a:solidFill>
              </a:rPr>
              <a:t>Add new products and services</a:t>
            </a:r>
          </a:p>
          <a:p>
            <a:pPr defTabSz="609585">
              <a:spcAft>
                <a:spcPts val="2400"/>
              </a:spcAft>
            </a:pP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3. </a:t>
            </a:r>
            <a:r>
              <a:rPr lang="en-US" sz="3200" dirty="0">
                <a:solidFill>
                  <a:srgbClr val="4D4F53"/>
                </a:solidFill>
              </a:rPr>
              <a:t>Enter new markets</a:t>
            </a:r>
          </a:p>
          <a:p>
            <a:pPr defTabSz="609585">
              <a:spcAft>
                <a:spcPts val="2400"/>
              </a:spcAft>
            </a:pP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4. </a:t>
            </a:r>
            <a:r>
              <a:rPr lang="en-US" sz="3200" dirty="0">
                <a:solidFill>
                  <a:srgbClr val="4D4F53"/>
                </a:solidFill>
              </a:rPr>
              <a:t>Outspend the competition on marketing</a:t>
            </a: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spTree>
    <p:extLst>
      <p:ext uri="{BB962C8B-B14F-4D97-AF65-F5344CB8AC3E}">
        <p14:creationId xmlns:p14="http://schemas.microsoft.com/office/powerpoint/2010/main" val="420947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943099" y="1737786"/>
            <a:ext cx="8280872" cy="666786"/>
          </a:xfrm>
          <a:prstGeom prst="rect">
            <a:avLst/>
          </a:prstGeom>
          <a:noFill/>
        </p:spPr>
        <p:txBody>
          <a:bodyPr wrap="square" rtlCol="0">
            <a:spAutoFit/>
          </a:bodyPr>
          <a:lstStyle/>
          <a:p>
            <a:pPr algn="ctr" defTabSz="609585">
              <a:spcAft>
                <a:spcPts val="2400"/>
              </a:spcAft>
            </a:pPr>
            <a:r>
              <a:rPr lang="en-US" sz="3733" b="1" dirty="0">
                <a:solidFill>
                  <a:srgbClr val="00B0F0"/>
                </a:solidFill>
                <a:latin typeface="Tahoma" panose="020B0604030504040204" pitchFamily="34" charset="0"/>
                <a:ea typeface="Tahoma" panose="020B0604030504040204" pitchFamily="34" charset="0"/>
                <a:cs typeface="Tahoma" panose="020B0604030504040204" pitchFamily="34" charset="0"/>
              </a:rPr>
              <a:t>Ramp up an outbound sales force</a:t>
            </a:r>
            <a:endParaRPr lang="en-US" sz="3200" dirty="0">
              <a:solidFill>
                <a:srgbClr val="4D4F53"/>
              </a:solidFill>
            </a:endParaRP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429692" y="2616199"/>
            <a:ext cx="2595035" cy="308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001819" y="2616199"/>
            <a:ext cx="5334472" cy="2246769"/>
          </a:xfrm>
          <a:prstGeom prst="rect">
            <a:avLst/>
          </a:prstGeom>
          <a:noFill/>
        </p:spPr>
        <p:txBody>
          <a:bodyPr wrap="square" rtlCol="0">
            <a:spAutoFit/>
          </a:bodyPr>
          <a:lstStyle/>
          <a:p>
            <a:pPr defTabSz="609585">
              <a:spcAft>
                <a:spcPts val="2400"/>
              </a:spcAft>
            </a:pPr>
            <a:r>
              <a:rPr lang="en-US" sz="3200" b="1" dirty="0">
                <a:solidFill>
                  <a:srgbClr val="4D4F53"/>
                </a:solidFill>
              </a:rPr>
              <a:t>8 Time-Tested Rules For Hiring &amp; Retaining Salespeople</a:t>
            </a:r>
          </a:p>
          <a:p>
            <a:pPr defTabSz="609585">
              <a:spcAft>
                <a:spcPts val="2400"/>
              </a:spcAft>
            </a:pPr>
            <a:r>
              <a:rPr lang="en-US" sz="2400" b="1" dirty="0">
                <a:solidFill>
                  <a:srgbClr val="4D4F53"/>
                </a:solidFill>
              </a:rPr>
              <a:t>(Rule 6 Almost Started A Fistfight)</a:t>
            </a:r>
          </a:p>
        </p:txBody>
      </p:sp>
    </p:spTree>
    <p:extLst>
      <p:ext uri="{BB962C8B-B14F-4D97-AF65-F5344CB8AC3E}">
        <p14:creationId xmlns:p14="http://schemas.microsoft.com/office/powerpoint/2010/main" val="71741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943099" y="1737786"/>
            <a:ext cx="8280872" cy="666786"/>
          </a:xfrm>
          <a:prstGeom prst="rect">
            <a:avLst/>
          </a:prstGeom>
          <a:noFill/>
        </p:spPr>
        <p:txBody>
          <a:bodyPr wrap="square" rtlCol="0">
            <a:spAutoFit/>
          </a:bodyPr>
          <a:lstStyle/>
          <a:p>
            <a:pPr algn="ctr" defTabSz="609585">
              <a:spcAft>
                <a:spcPts val="2400"/>
              </a:spcAft>
            </a:pPr>
            <a:r>
              <a:rPr lang="en-US" sz="3733" b="1" dirty="0">
                <a:solidFill>
                  <a:srgbClr val="00B0F0"/>
                </a:solidFill>
                <a:latin typeface="Tahoma" panose="020B0604030504040204" pitchFamily="34" charset="0"/>
                <a:ea typeface="Tahoma" panose="020B0604030504040204" pitchFamily="34" charset="0"/>
                <a:cs typeface="Tahoma" panose="020B0604030504040204" pitchFamily="34" charset="0"/>
              </a:rPr>
              <a:t>Ramp up an outbound sales force</a:t>
            </a:r>
            <a:endParaRPr lang="en-US" sz="3200" dirty="0">
              <a:solidFill>
                <a:srgbClr val="4D4F53"/>
              </a:solidFill>
            </a:endParaRP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sp>
        <p:nvSpPr>
          <p:cNvPr id="7" name="TextBox 6"/>
          <p:cNvSpPr txBox="1"/>
          <p:nvPr/>
        </p:nvSpPr>
        <p:spPr>
          <a:xfrm>
            <a:off x="4636174" y="2592906"/>
            <a:ext cx="5732181" cy="3170483"/>
          </a:xfrm>
          <a:prstGeom prst="rect">
            <a:avLst/>
          </a:prstGeom>
          <a:noFill/>
        </p:spPr>
        <p:txBody>
          <a:bodyPr wrap="square" rtlCol="0">
            <a:spAutoFit/>
          </a:bodyPr>
          <a:lstStyle/>
          <a:p>
            <a:pPr defTabSz="609585">
              <a:spcAft>
                <a:spcPts val="1600"/>
              </a:spcAft>
            </a:pPr>
            <a:r>
              <a:rPr lang="en-US" sz="2667" b="1" dirty="0">
                <a:solidFill>
                  <a:srgbClr val="00B0F0"/>
                </a:solidFill>
                <a:effectLst>
                  <a:outerShdw blurRad="38100" dist="38100" dir="2700000" algn="tl">
                    <a:srgbClr val="000000">
                      <a:alpha val="43137"/>
                    </a:srgbClr>
                  </a:outerShdw>
                </a:effectLst>
              </a:rPr>
              <a:t>1.</a:t>
            </a:r>
            <a:r>
              <a:rPr lang="en-US" sz="2667" b="1" dirty="0">
                <a:solidFill>
                  <a:srgbClr val="4D4F53"/>
                </a:solidFill>
              </a:rPr>
              <a:t> Raise Your Standards</a:t>
            </a:r>
          </a:p>
          <a:p>
            <a:pPr defTabSz="609585">
              <a:spcAft>
                <a:spcPts val="1600"/>
              </a:spcAft>
            </a:pPr>
            <a:r>
              <a:rPr lang="en-US" sz="2667" b="1" dirty="0">
                <a:solidFill>
                  <a:srgbClr val="00B0F0"/>
                </a:solidFill>
                <a:effectLst>
                  <a:outerShdw blurRad="38100" dist="38100" dir="2700000" algn="tl">
                    <a:srgbClr val="000000">
                      <a:alpha val="43137"/>
                    </a:srgbClr>
                  </a:outerShdw>
                </a:effectLst>
              </a:rPr>
              <a:t>2.</a:t>
            </a:r>
            <a:r>
              <a:rPr lang="en-US" sz="2667" b="1" dirty="0">
                <a:solidFill>
                  <a:srgbClr val="4D4F53"/>
                </a:solidFill>
              </a:rPr>
              <a:t> Fire Your Lousy Salespeople</a:t>
            </a:r>
          </a:p>
          <a:p>
            <a:pPr defTabSz="609585">
              <a:spcAft>
                <a:spcPts val="1600"/>
              </a:spcAft>
            </a:pPr>
            <a:r>
              <a:rPr lang="en-US" sz="2667" b="1" dirty="0">
                <a:solidFill>
                  <a:srgbClr val="00B0F0"/>
                </a:solidFill>
                <a:effectLst>
                  <a:outerShdw blurRad="38100" dist="38100" dir="2700000" algn="tl">
                    <a:srgbClr val="000000">
                      <a:alpha val="43137"/>
                    </a:srgbClr>
                  </a:outerShdw>
                </a:effectLst>
              </a:rPr>
              <a:t>3.</a:t>
            </a:r>
            <a:r>
              <a:rPr lang="en-US" sz="2667" b="1" dirty="0">
                <a:solidFill>
                  <a:srgbClr val="4D4F53"/>
                </a:solidFill>
              </a:rPr>
              <a:t> Sit Down &amp; Write a Training Plan</a:t>
            </a:r>
          </a:p>
          <a:p>
            <a:pPr defTabSz="609585">
              <a:spcAft>
                <a:spcPts val="1600"/>
              </a:spcAft>
            </a:pPr>
            <a:r>
              <a:rPr lang="en-US" sz="2667" b="1" dirty="0">
                <a:solidFill>
                  <a:srgbClr val="00B0F0"/>
                </a:solidFill>
                <a:effectLst>
                  <a:outerShdw blurRad="38100" dist="38100" dir="2700000" algn="tl">
                    <a:srgbClr val="000000">
                      <a:alpha val="43137"/>
                    </a:srgbClr>
                  </a:outerShdw>
                </a:effectLst>
              </a:rPr>
              <a:t>4.</a:t>
            </a:r>
            <a:r>
              <a:rPr lang="en-US" sz="2667" b="1" dirty="0">
                <a:solidFill>
                  <a:srgbClr val="4D4F53"/>
                </a:solidFill>
              </a:rPr>
              <a:t> Don’t Get Hypnotized By A Resume</a:t>
            </a:r>
            <a:endParaRPr lang="en-US" sz="2133" b="1" dirty="0">
              <a:solidFill>
                <a:srgbClr val="4D4F53"/>
              </a:solidFill>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97919" y="2575529"/>
            <a:ext cx="1914028" cy="3384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208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943099" y="1737786"/>
            <a:ext cx="8280872" cy="666786"/>
          </a:xfrm>
          <a:prstGeom prst="rect">
            <a:avLst/>
          </a:prstGeom>
          <a:noFill/>
        </p:spPr>
        <p:txBody>
          <a:bodyPr wrap="square" rtlCol="0">
            <a:spAutoFit/>
          </a:bodyPr>
          <a:lstStyle/>
          <a:p>
            <a:pPr algn="ctr" defTabSz="609585">
              <a:spcAft>
                <a:spcPts val="2400"/>
              </a:spcAft>
            </a:pPr>
            <a:r>
              <a:rPr lang="en-US" sz="3733" b="1" dirty="0">
                <a:solidFill>
                  <a:srgbClr val="00B0F0"/>
                </a:solidFill>
                <a:latin typeface="Tahoma" panose="020B0604030504040204" pitchFamily="34" charset="0"/>
                <a:ea typeface="Tahoma" panose="020B0604030504040204" pitchFamily="34" charset="0"/>
                <a:cs typeface="Tahoma" panose="020B0604030504040204" pitchFamily="34" charset="0"/>
              </a:rPr>
              <a:t>Ramp up an outbound sales force</a:t>
            </a:r>
            <a:endParaRPr lang="en-US" sz="3200" dirty="0">
              <a:solidFill>
                <a:srgbClr val="4D4F53"/>
              </a:solidFill>
            </a:endParaRP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sp>
        <p:nvSpPr>
          <p:cNvPr id="7" name="TextBox 6"/>
          <p:cNvSpPr txBox="1"/>
          <p:nvPr/>
        </p:nvSpPr>
        <p:spPr>
          <a:xfrm>
            <a:off x="2106016" y="2833546"/>
            <a:ext cx="5732181" cy="2349618"/>
          </a:xfrm>
          <a:prstGeom prst="rect">
            <a:avLst/>
          </a:prstGeom>
          <a:noFill/>
        </p:spPr>
        <p:txBody>
          <a:bodyPr wrap="square" rtlCol="0">
            <a:spAutoFit/>
          </a:bodyPr>
          <a:lstStyle/>
          <a:p>
            <a:pPr defTabSz="609585">
              <a:spcAft>
                <a:spcPts val="1600"/>
              </a:spcAft>
            </a:pPr>
            <a:r>
              <a:rPr lang="en-US" sz="2667" b="1" dirty="0">
                <a:solidFill>
                  <a:srgbClr val="00B0F0"/>
                </a:solidFill>
                <a:effectLst>
                  <a:outerShdw blurRad="38100" dist="38100" dir="2700000" algn="tl">
                    <a:srgbClr val="000000">
                      <a:alpha val="43137"/>
                    </a:srgbClr>
                  </a:outerShdw>
                </a:effectLst>
              </a:rPr>
              <a:t>5.</a:t>
            </a:r>
            <a:r>
              <a:rPr lang="en-US" sz="2667" b="1" dirty="0">
                <a:solidFill>
                  <a:srgbClr val="4D4F53"/>
                </a:solidFill>
              </a:rPr>
              <a:t> Test, Don’t Guess</a:t>
            </a:r>
          </a:p>
          <a:p>
            <a:pPr defTabSz="609585">
              <a:spcAft>
                <a:spcPts val="1600"/>
              </a:spcAft>
            </a:pPr>
            <a:r>
              <a:rPr lang="en-US" sz="2667" b="1" dirty="0">
                <a:solidFill>
                  <a:srgbClr val="00B0F0"/>
                </a:solidFill>
                <a:effectLst>
                  <a:outerShdw blurRad="38100" dist="38100" dir="2700000" algn="tl">
                    <a:srgbClr val="000000">
                      <a:alpha val="43137"/>
                    </a:srgbClr>
                  </a:outerShdw>
                </a:effectLst>
              </a:rPr>
              <a:t>6.</a:t>
            </a:r>
            <a:r>
              <a:rPr lang="en-US" sz="2667" b="1" dirty="0">
                <a:solidFill>
                  <a:srgbClr val="4D4F53"/>
                </a:solidFill>
              </a:rPr>
              <a:t> Challenge Them</a:t>
            </a:r>
          </a:p>
          <a:p>
            <a:pPr defTabSz="609585">
              <a:spcAft>
                <a:spcPts val="1600"/>
              </a:spcAft>
            </a:pPr>
            <a:r>
              <a:rPr lang="en-US" sz="2667" b="1" dirty="0">
                <a:solidFill>
                  <a:srgbClr val="00B0F0"/>
                </a:solidFill>
                <a:effectLst>
                  <a:outerShdw blurRad="38100" dist="38100" dir="2700000" algn="tl">
                    <a:srgbClr val="000000">
                      <a:alpha val="43137"/>
                    </a:srgbClr>
                  </a:outerShdw>
                </a:effectLst>
              </a:rPr>
              <a:t>7.</a:t>
            </a:r>
            <a:r>
              <a:rPr lang="en-US" sz="2667" b="1" dirty="0">
                <a:solidFill>
                  <a:srgbClr val="4D4F53"/>
                </a:solidFill>
              </a:rPr>
              <a:t> Slow Down, You Move Too Fast</a:t>
            </a:r>
          </a:p>
          <a:p>
            <a:pPr defTabSz="609585">
              <a:spcAft>
                <a:spcPts val="1600"/>
              </a:spcAft>
            </a:pPr>
            <a:r>
              <a:rPr lang="en-US" sz="2667" b="1" dirty="0">
                <a:solidFill>
                  <a:srgbClr val="00B0F0"/>
                </a:solidFill>
                <a:effectLst>
                  <a:outerShdw blurRad="38100" dist="38100" dir="2700000" algn="tl">
                    <a:srgbClr val="000000">
                      <a:alpha val="43137"/>
                    </a:srgbClr>
                  </a:outerShdw>
                </a:effectLst>
              </a:rPr>
              <a:t>8.</a:t>
            </a:r>
            <a:r>
              <a:rPr lang="en-US" sz="2667" b="1" dirty="0">
                <a:solidFill>
                  <a:srgbClr val="4D4F53"/>
                </a:solidFill>
              </a:rPr>
              <a:t> Set Clear Expectations</a:t>
            </a:r>
            <a:endParaRPr lang="en-US" sz="2133" b="1" dirty="0">
              <a:solidFill>
                <a:srgbClr val="4D4F53"/>
              </a:solidFill>
            </a:endParaRPr>
          </a:p>
        </p:txBody>
      </p:sp>
      <p:pic>
        <p:nvPicPr>
          <p:cNvPr id="9"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933236" y="2592905"/>
            <a:ext cx="2053397" cy="346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41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18754" y="1585784"/>
            <a:ext cx="2870045" cy="4368461"/>
          </a:xfrm>
          <a:prstGeom prst="rect">
            <a:avLst/>
          </a:prstGeom>
        </p:spPr>
      </p:pic>
    </p:spTree>
    <p:extLst>
      <p:ext uri="{BB962C8B-B14F-4D97-AF65-F5344CB8AC3E}">
        <p14:creationId xmlns:p14="http://schemas.microsoft.com/office/powerpoint/2010/main" val="382214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943099" y="1737786"/>
            <a:ext cx="8280872" cy="666786"/>
          </a:xfrm>
          <a:prstGeom prst="rect">
            <a:avLst/>
          </a:prstGeom>
          <a:noFill/>
        </p:spPr>
        <p:txBody>
          <a:bodyPr wrap="square" rtlCol="0">
            <a:spAutoFit/>
          </a:bodyPr>
          <a:lstStyle/>
          <a:p>
            <a:pPr algn="ctr" defTabSz="609585">
              <a:spcAft>
                <a:spcPts val="2400"/>
              </a:spcAft>
            </a:pPr>
            <a:r>
              <a:rPr lang="en-US" sz="3733" b="1" dirty="0">
                <a:solidFill>
                  <a:srgbClr val="00B0F0"/>
                </a:solidFill>
                <a:latin typeface="Tahoma" panose="020B0604030504040204" pitchFamily="34" charset="0"/>
                <a:ea typeface="Tahoma" panose="020B0604030504040204" pitchFamily="34" charset="0"/>
                <a:cs typeface="Tahoma" panose="020B0604030504040204" pitchFamily="34" charset="0"/>
              </a:rPr>
              <a:t>Add new products and services</a:t>
            </a:r>
            <a:endParaRPr lang="en-US" sz="3200" dirty="0">
              <a:solidFill>
                <a:srgbClr val="4D4F53"/>
              </a:solidFill>
            </a:endParaRP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sp>
        <p:nvSpPr>
          <p:cNvPr id="7" name="TextBox 6"/>
          <p:cNvSpPr txBox="1"/>
          <p:nvPr/>
        </p:nvSpPr>
        <p:spPr>
          <a:xfrm>
            <a:off x="2061632" y="2528610"/>
            <a:ext cx="5635777" cy="4174989"/>
          </a:xfrm>
          <a:prstGeom prst="rect">
            <a:avLst/>
          </a:prstGeom>
          <a:noFill/>
        </p:spPr>
        <p:txBody>
          <a:bodyPr wrap="square" rtlCol="0">
            <a:spAutoFit/>
          </a:bodyPr>
          <a:lstStyle/>
          <a:p>
            <a:pPr defTabSz="609585">
              <a:spcAft>
                <a:spcPts val="800"/>
              </a:spcAft>
            </a:pPr>
            <a:r>
              <a:rPr lang="en-US" sz="2933" b="1" dirty="0">
                <a:solidFill>
                  <a:srgbClr val="4D4F53"/>
                </a:solidFill>
              </a:rPr>
              <a:t>Recurring Revenue Services</a:t>
            </a:r>
          </a:p>
          <a:p>
            <a:pPr marL="609585" indent="-380990" defTabSz="609585">
              <a:buFont typeface="Wingdings" panose="05000000000000000000" pitchFamily="2" charset="2"/>
              <a:buChar char="ü"/>
            </a:pPr>
            <a:r>
              <a:rPr lang="en-US" sz="2333" dirty="0">
                <a:solidFill>
                  <a:srgbClr val="4D4F53"/>
                </a:solidFill>
              </a:rPr>
              <a:t>Payment processing</a:t>
            </a:r>
          </a:p>
          <a:p>
            <a:pPr marL="609585" indent="-380990" defTabSz="609585">
              <a:buFont typeface="Wingdings" panose="05000000000000000000" pitchFamily="2" charset="2"/>
              <a:buChar char="ü"/>
            </a:pPr>
            <a:r>
              <a:rPr lang="en-US" sz="2333" dirty="0">
                <a:solidFill>
                  <a:srgbClr val="4D4F53"/>
                </a:solidFill>
              </a:rPr>
              <a:t>Remote monitoring </a:t>
            </a:r>
          </a:p>
          <a:p>
            <a:pPr marL="609585" indent="-380990" defTabSz="609585">
              <a:buFont typeface="Wingdings" panose="05000000000000000000" pitchFamily="2" charset="2"/>
              <a:buChar char="ü"/>
            </a:pPr>
            <a:r>
              <a:rPr lang="en-US" sz="2333" dirty="0">
                <a:solidFill>
                  <a:srgbClr val="4D4F53"/>
                </a:solidFill>
              </a:rPr>
              <a:t>Wireless device management</a:t>
            </a:r>
          </a:p>
          <a:p>
            <a:pPr marL="609585" indent="-380990" defTabSz="609585">
              <a:buFont typeface="Wingdings" panose="05000000000000000000" pitchFamily="2" charset="2"/>
              <a:buChar char="ü"/>
            </a:pPr>
            <a:r>
              <a:rPr lang="en-US" sz="2333" dirty="0">
                <a:solidFill>
                  <a:srgbClr val="4D4F53"/>
                </a:solidFill>
              </a:rPr>
              <a:t>Network management</a:t>
            </a:r>
          </a:p>
          <a:p>
            <a:pPr marL="609585" indent="-380990" defTabSz="609585">
              <a:buFont typeface="Wingdings" panose="05000000000000000000" pitchFamily="2" charset="2"/>
              <a:buChar char="ü"/>
            </a:pPr>
            <a:r>
              <a:rPr lang="en-US" sz="2333" dirty="0">
                <a:solidFill>
                  <a:srgbClr val="4D4F53"/>
                </a:solidFill>
              </a:rPr>
              <a:t>Firewall management</a:t>
            </a:r>
          </a:p>
          <a:p>
            <a:pPr marL="609585" indent="-380990" defTabSz="609585">
              <a:buFont typeface="Wingdings" panose="05000000000000000000" pitchFamily="2" charset="2"/>
              <a:buChar char="ü"/>
            </a:pPr>
            <a:r>
              <a:rPr lang="en-US" sz="2333" dirty="0">
                <a:solidFill>
                  <a:srgbClr val="4D4F53"/>
                </a:solidFill>
              </a:rPr>
              <a:t>Remote access</a:t>
            </a:r>
          </a:p>
          <a:p>
            <a:pPr marL="609585" indent="-380990" defTabSz="609585">
              <a:buFont typeface="Wingdings" panose="05000000000000000000" pitchFamily="2" charset="2"/>
              <a:buChar char="ü"/>
            </a:pPr>
            <a:r>
              <a:rPr lang="en-US" sz="2333" dirty="0">
                <a:solidFill>
                  <a:srgbClr val="4D4F53"/>
                </a:solidFill>
              </a:rPr>
              <a:t>Gift/loyalty</a:t>
            </a:r>
          </a:p>
          <a:p>
            <a:pPr marL="609585" indent="-380990" defTabSz="609585">
              <a:buFont typeface="Wingdings" panose="05000000000000000000" pitchFamily="2" charset="2"/>
              <a:buChar char="ü"/>
            </a:pPr>
            <a:r>
              <a:rPr lang="en-US" sz="2333" dirty="0">
                <a:solidFill>
                  <a:srgbClr val="4D4F53"/>
                </a:solidFill>
              </a:rPr>
              <a:t>Application white listing service</a:t>
            </a:r>
          </a:p>
          <a:p>
            <a:pPr defTabSz="609585"/>
            <a:endParaRPr lang="en-US" sz="2400" dirty="0">
              <a:solidFill>
                <a:srgbClr val="4D4F53"/>
              </a:solidFill>
            </a:endParaRPr>
          </a:p>
          <a:p>
            <a:pPr defTabSz="609585"/>
            <a:endParaRPr lang="en-US" sz="1867" dirty="0">
              <a:solidFill>
                <a:srgbClr val="4D4F53"/>
              </a:solidFill>
            </a:endParaRPr>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930137" y="2674254"/>
            <a:ext cx="2177724" cy="27592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7930137" y="5524034"/>
            <a:ext cx="2177724" cy="379656"/>
          </a:xfrm>
          <a:prstGeom prst="rect">
            <a:avLst/>
          </a:prstGeom>
          <a:noFill/>
        </p:spPr>
        <p:txBody>
          <a:bodyPr wrap="square" rtlCol="0">
            <a:spAutoFit/>
          </a:bodyPr>
          <a:lstStyle/>
          <a:p>
            <a:pPr algn="ctr" defTabSz="609585">
              <a:spcAft>
                <a:spcPts val="2400"/>
              </a:spcAft>
            </a:pPr>
            <a:r>
              <a:rPr lang="en-US" sz="1867" b="1" dirty="0">
                <a:solidFill>
                  <a:srgbClr val="00B0F0"/>
                </a:solidFill>
                <a:latin typeface="Tahoma" panose="020B0604030504040204" pitchFamily="34" charset="0"/>
                <a:ea typeface="Tahoma" panose="020B0604030504040204" pitchFamily="34" charset="0"/>
                <a:cs typeface="Tahoma" panose="020B0604030504040204" pitchFamily="34" charset="0"/>
              </a:rPr>
              <a:t>Chris Rumpf</a:t>
            </a:r>
            <a:endParaRPr lang="en-US" sz="1600" dirty="0">
              <a:solidFill>
                <a:srgbClr val="4D4F53"/>
              </a:solidFill>
            </a:endParaRPr>
          </a:p>
        </p:txBody>
      </p:sp>
    </p:spTree>
    <p:extLst>
      <p:ext uri="{BB962C8B-B14F-4D97-AF65-F5344CB8AC3E}">
        <p14:creationId xmlns:p14="http://schemas.microsoft.com/office/powerpoint/2010/main" val="56253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943099" y="1737786"/>
            <a:ext cx="8280872" cy="666786"/>
          </a:xfrm>
          <a:prstGeom prst="rect">
            <a:avLst/>
          </a:prstGeom>
          <a:noFill/>
        </p:spPr>
        <p:txBody>
          <a:bodyPr wrap="square" rtlCol="0">
            <a:spAutoFit/>
          </a:bodyPr>
          <a:lstStyle/>
          <a:p>
            <a:pPr algn="ctr" defTabSz="609585">
              <a:spcAft>
                <a:spcPts val="2400"/>
              </a:spcAft>
            </a:pPr>
            <a:r>
              <a:rPr lang="en-US" sz="3733" b="1" dirty="0">
                <a:solidFill>
                  <a:srgbClr val="00B0F0"/>
                </a:solidFill>
                <a:latin typeface="Tahoma" panose="020B0604030504040204" pitchFamily="34" charset="0"/>
                <a:ea typeface="Tahoma" panose="020B0604030504040204" pitchFamily="34" charset="0"/>
                <a:cs typeface="Tahoma" panose="020B0604030504040204" pitchFamily="34" charset="0"/>
              </a:rPr>
              <a:t>Add new products and services</a:t>
            </a:r>
            <a:endParaRPr lang="en-US" sz="3200" dirty="0">
              <a:solidFill>
                <a:srgbClr val="4D4F53"/>
              </a:solidFill>
            </a:endParaRP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sp>
        <p:nvSpPr>
          <p:cNvPr id="7" name="TextBox 6"/>
          <p:cNvSpPr txBox="1"/>
          <p:nvPr/>
        </p:nvSpPr>
        <p:spPr>
          <a:xfrm>
            <a:off x="2061632" y="2528610"/>
            <a:ext cx="5635777" cy="4174989"/>
          </a:xfrm>
          <a:prstGeom prst="rect">
            <a:avLst/>
          </a:prstGeom>
          <a:noFill/>
        </p:spPr>
        <p:txBody>
          <a:bodyPr wrap="square" rtlCol="0">
            <a:spAutoFit/>
          </a:bodyPr>
          <a:lstStyle/>
          <a:p>
            <a:pPr defTabSz="609585">
              <a:spcAft>
                <a:spcPts val="800"/>
              </a:spcAft>
            </a:pPr>
            <a:r>
              <a:rPr lang="en-US" sz="2933" b="1" dirty="0">
                <a:solidFill>
                  <a:srgbClr val="4D4F53"/>
                </a:solidFill>
              </a:rPr>
              <a:t>Recurring Revenue Services</a:t>
            </a:r>
          </a:p>
          <a:p>
            <a:pPr marL="609585" indent="-380990" defTabSz="609585">
              <a:buFont typeface="Wingdings" panose="05000000000000000000" pitchFamily="2" charset="2"/>
              <a:buChar char="ü"/>
            </a:pPr>
            <a:r>
              <a:rPr lang="en-US" sz="2333" dirty="0">
                <a:solidFill>
                  <a:srgbClr val="4D4F53"/>
                </a:solidFill>
              </a:rPr>
              <a:t>Payment processing</a:t>
            </a:r>
          </a:p>
          <a:p>
            <a:pPr marL="609585" indent="-380990" defTabSz="609585">
              <a:buFont typeface="Wingdings" panose="05000000000000000000" pitchFamily="2" charset="2"/>
              <a:buChar char="ü"/>
            </a:pPr>
            <a:r>
              <a:rPr lang="en-US" sz="2333" dirty="0">
                <a:solidFill>
                  <a:srgbClr val="4D4F53"/>
                </a:solidFill>
              </a:rPr>
              <a:t>Remote monitoring </a:t>
            </a:r>
          </a:p>
          <a:p>
            <a:pPr marL="609585" indent="-380990" defTabSz="609585">
              <a:buFont typeface="Wingdings" panose="05000000000000000000" pitchFamily="2" charset="2"/>
              <a:buChar char="ü"/>
            </a:pPr>
            <a:r>
              <a:rPr lang="en-US" sz="2333" dirty="0">
                <a:solidFill>
                  <a:srgbClr val="4D4F53"/>
                </a:solidFill>
              </a:rPr>
              <a:t>Wireless device management</a:t>
            </a:r>
          </a:p>
          <a:p>
            <a:pPr marL="609585" indent="-380990" defTabSz="609585">
              <a:buFont typeface="Wingdings" panose="05000000000000000000" pitchFamily="2" charset="2"/>
              <a:buChar char="ü"/>
            </a:pPr>
            <a:r>
              <a:rPr lang="en-US" sz="2333" dirty="0">
                <a:solidFill>
                  <a:srgbClr val="4D4F53"/>
                </a:solidFill>
              </a:rPr>
              <a:t>Network management</a:t>
            </a:r>
          </a:p>
          <a:p>
            <a:pPr marL="609585" indent="-380990" defTabSz="609585">
              <a:buFont typeface="Wingdings" panose="05000000000000000000" pitchFamily="2" charset="2"/>
              <a:buChar char="ü"/>
            </a:pPr>
            <a:r>
              <a:rPr lang="en-US" sz="2333" dirty="0">
                <a:solidFill>
                  <a:srgbClr val="4D4F53"/>
                </a:solidFill>
              </a:rPr>
              <a:t>Firewall management</a:t>
            </a:r>
          </a:p>
          <a:p>
            <a:pPr marL="609585" indent="-380990" defTabSz="609585">
              <a:buFont typeface="Wingdings" panose="05000000000000000000" pitchFamily="2" charset="2"/>
              <a:buChar char="ü"/>
            </a:pPr>
            <a:r>
              <a:rPr lang="en-US" sz="2333" dirty="0">
                <a:solidFill>
                  <a:srgbClr val="4D4F53"/>
                </a:solidFill>
              </a:rPr>
              <a:t>Remote access</a:t>
            </a:r>
          </a:p>
          <a:p>
            <a:pPr marL="609585" indent="-380990" defTabSz="609585">
              <a:buFont typeface="Wingdings" panose="05000000000000000000" pitchFamily="2" charset="2"/>
              <a:buChar char="ü"/>
            </a:pPr>
            <a:r>
              <a:rPr lang="en-US" sz="2333" dirty="0">
                <a:solidFill>
                  <a:srgbClr val="4D4F53"/>
                </a:solidFill>
              </a:rPr>
              <a:t>Gift/loyalty</a:t>
            </a:r>
          </a:p>
          <a:p>
            <a:pPr marL="609585" indent="-380990" defTabSz="609585">
              <a:buFont typeface="Wingdings" panose="05000000000000000000" pitchFamily="2" charset="2"/>
              <a:buChar char="ü"/>
            </a:pPr>
            <a:r>
              <a:rPr lang="en-US" sz="2333" dirty="0">
                <a:solidFill>
                  <a:srgbClr val="4D4F53"/>
                </a:solidFill>
              </a:rPr>
              <a:t>Application white listing service</a:t>
            </a:r>
          </a:p>
          <a:p>
            <a:pPr defTabSz="609585"/>
            <a:endParaRPr lang="en-US" sz="2400" dirty="0">
              <a:solidFill>
                <a:srgbClr val="4D4F53"/>
              </a:solidFill>
            </a:endParaRPr>
          </a:p>
          <a:p>
            <a:pPr defTabSz="609585"/>
            <a:endParaRPr lang="en-US" sz="1867" dirty="0">
              <a:solidFill>
                <a:srgbClr val="4D4F53"/>
              </a:solidFill>
            </a:endParaRPr>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930137" y="2674254"/>
            <a:ext cx="2177724" cy="27592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7930137" y="5524034"/>
            <a:ext cx="2177724" cy="595099"/>
          </a:xfrm>
          <a:prstGeom prst="rect">
            <a:avLst/>
          </a:prstGeom>
          <a:noFill/>
        </p:spPr>
        <p:txBody>
          <a:bodyPr wrap="square" rtlCol="0">
            <a:spAutoFit/>
          </a:bodyPr>
          <a:lstStyle/>
          <a:p>
            <a:pPr algn="ctr" defTabSz="609585"/>
            <a:r>
              <a:rPr lang="en-US" sz="1867" b="1" dirty="0">
                <a:solidFill>
                  <a:srgbClr val="00B0F0"/>
                </a:solidFill>
                <a:latin typeface="Tahoma" panose="020B0604030504040204" pitchFamily="34" charset="0"/>
                <a:ea typeface="Tahoma" panose="020B0604030504040204" pitchFamily="34" charset="0"/>
                <a:cs typeface="Tahoma" panose="020B0604030504040204" pitchFamily="34" charset="0"/>
              </a:rPr>
              <a:t>Chris Rumpf</a:t>
            </a:r>
          </a:p>
          <a:p>
            <a:pPr algn="ctr" defTabSz="609585"/>
            <a:r>
              <a:rPr lang="en-US" sz="1400" b="1" dirty="0">
                <a:solidFill>
                  <a:srgbClr val="00B0F0"/>
                </a:solidFill>
                <a:latin typeface="Tahoma" panose="020B0604030504040204" pitchFamily="34" charset="0"/>
                <a:ea typeface="Tahoma" panose="020B0604030504040204" pitchFamily="34" charset="0"/>
                <a:cs typeface="Tahoma" panose="020B0604030504040204" pitchFamily="34" charset="0"/>
              </a:rPr>
              <a:t>(and friend)</a:t>
            </a:r>
            <a:endParaRPr lang="en-US" sz="1333" dirty="0">
              <a:solidFill>
                <a:srgbClr val="4D4F53"/>
              </a:solidFill>
            </a:endParaRPr>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930137" y="2674254"/>
            <a:ext cx="2177723" cy="28625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203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943099" y="1737785"/>
            <a:ext cx="8280872" cy="666786"/>
          </a:xfrm>
          <a:prstGeom prst="rect">
            <a:avLst/>
          </a:prstGeom>
          <a:noFill/>
        </p:spPr>
        <p:txBody>
          <a:bodyPr wrap="square" rtlCol="0">
            <a:spAutoFit/>
          </a:bodyPr>
          <a:lstStyle/>
          <a:p>
            <a:pPr algn="ctr" defTabSz="609585">
              <a:spcAft>
                <a:spcPts val="2400"/>
              </a:spcAft>
            </a:pPr>
            <a:r>
              <a:rPr lang="en-US" sz="3733" b="1" dirty="0">
                <a:solidFill>
                  <a:srgbClr val="00B0F0"/>
                </a:solidFill>
                <a:latin typeface="Tahoma" panose="020B0604030504040204" pitchFamily="34" charset="0"/>
                <a:ea typeface="Tahoma" panose="020B0604030504040204" pitchFamily="34" charset="0"/>
                <a:cs typeface="Tahoma" panose="020B0604030504040204" pitchFamily="34" charset="0"/>
              </a:rPr>
              <a:t>Enter new markets</a:t>
            </a:r>
            <a:endParaRPr lang="en-US" sz="3200" dirty="0">
              <a:solidFill>
                <a:srgbClr val="4D4F53"/>
              </a:solidFill>
            </a:endParaRP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sp>
        <p:nvSpPr>
          <p:cNvPr id="7" name="TextBox 6"/>
          <p:cNvSpPr txBox="1"/>
          <p:nvPr/>
        </p:nvSpPr>
        <p:spPr>
          <a:xfrm>
            <a:off x="4436534" y="2528609"/>
            <a:ext cx="5447693" cy="2062103"/>
          </a:xfrm>
          <a:prstGeom prst="rect">
            <a:avLst/>
          </a:prstGeom>
          <a:noFill/>
        </p:spPr>
        <p:txBody>
          <a:bodyPr wrap="square" rtlCol="0">
            <a:spAutoFit/>
          </a:bodyPr>
          <a:lstStyle/>
          <a:p>
            <a:pPr defTabSz="609585">
              <a:spcAft>
                <a:spcPts val="800"/>
              </a:spcAft>
            </a:pPr>
            <a:r>
              <a:rPr lang="en-US" sz="3200" i="1" dirty="0">
                <a:solidFill>
                  <a:srgbClr val="4D4F53"/>
                </a:solidFill>
                <a:latin typeface="Garamond" panose="02020404030301010803" pitchFamily="18" charset="0"/>
              </a:rPr>
              <a:t>“Surveying the whole field of</a:t>
            </a:r>
            <a:r>
              <a:rPr lang="en-US" sz="2667" i="1" dirty="0">
                <a:solidFill>
                  <a:srgbClr val="4D4F53"/>
                </a:solidFill>
                <a:latin typeface="Garamond" panose="02020404030301010803" pitchFamily="18" charset="0"/>
              </a:rPr>
              <a:t> </a:t>
            </a:r>
            <a:r>
              <a:rPr lang="en-US" sz="3200" i="1" dirty="0">
                <a:solidFill>
                  <a:srgbClr val="4D4F53"/>
                </a:solidFill>
                <a:latin typeface="Garamond" panose="02020404030301010803" pitchFamily="18" charset="0"/>
              </a:rPr>
              <a:t>business, I fixed on the most developing force and the largest field of</a:t>
            </a:r>
            <a:r>
              <a:rPr lang="en-US" sz="2667" i="1" dirty="0">
                <a:solidFill>
                  <a:srgbClr val="4D4F53"/>
                </a:solidFill>
                <a:latin typeface="Garamond" panose="02020404030301010803" pitchFamily="18" charset="0"/>
              </a:rPr>
              <a:t> </a:t>
            </a:r>
            <a:r>
              <a:rPr lang="en-US" sz="3200" i="1" dirty="0">
                <a:solidFill>
                  <a:srgbClr val="4D4F53"/>
                </a:solidFill>
                <a:latin typeface="Garamond" panose="02020404030301010803" pitchFamily="18" charset="0"/>
              </a:rPr>
              <a:t>the day, and determined to attach myself</a:t>
            </a:r>
            <a:r>
              <a:rPr lang="en-US" sz="2667" i="1" dirty="0">
                <a:solidFill>
                  <a:srgbClr val="4D4F53"/>
                </a:solidFill>
                <a:latin typeface="Garamond" panose="02020404030301010803" pitchFamily="18" charset="0"/>
              </a:rPr>
              <a:t> </a:t>
            </a:r>
            <a:r>
              <a:rPr lang="en-US" sz="3200" i="1" dirty="0">
                <a:solidFill>
                  <a:srgbClr val="4D4F53"/>
                </a:solidFill>
                <a:latin typeface="Garamond" panose="02020404030301010803" pitchFamily="18" charset="0"/>
              </a:rPr>
              <a:t>to it.”</a:t>
            </a:r>
            <a:endParaRPr lang="en-US" sz="2667" i="1" dirty="0">
              <a:solidFill>
                <a:srgbClr val="4D4F53"/>
              </a:solidFill>
              <a:latin typeface="Garamond" panose="02020404030301010803"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099" y="2528609"/>
            <a:ext cx="2187659" cy="336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32821" y="4922597"/>
            <a:ext cx="5182072" cy="451342"/>
          </a:xfrm>
          <a:prstGeom prst="rect">
            <a:avLst/>
          </a:prstGeom>
          <a:noFill/>
        </p:spPr>
        <p:txBody>
          <a:bodyPr wrap="square" rtlCol="0">
            <a:spAutoFit/>
          </a:bodyPr>
          <a:lstStyle/>
          <a:p>
            <a:pPr algn="r" defTabSz="609585">
              <a:spcAft>
                <a:spcPts val="800"/>
              </a:spcAft>
            </a:pPr>
            <a:r>
              <a:rPr lang="en-US" sz="2333" b="1" dirty="0">
                <a:solidFill>
                  <a:srgbClr val="4D4F53"/>
                </a:solidFill>
              </a:rPr>
              <a:t>Charles Francis Adams 1840</a:t>
            </a:r>
            <a:endParaRPr lang="en-US" sz="1867" b="1" dirty="0">
              <a:solidFill>
                <a:srgbClr val="4D4F53"/>
              </a:solidFill>
            </a:endParaRPr>
          </a:p>
        </p:txBody>
      </p:sp>
    </p:spTree>
    <p:extLst>
      <p:ext uri="{BB962C8B-B14F-4D97-AF65-F5344CB8AC3E}">
        <p14:creationId xmlns:p14="http://schemas.microsoft.com/office/powerpoint/2010/main" val="340544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108202" y="2393018"/>
            <a:ext cx="7776025" cy="243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87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731434" y="1737785"/>
            <a:ext cx="6546548" cy="1241237"/>
          </a:xfrm>
          <a:prstGeom prst="rect">
            <a:avLst/>
          </a:prstGeom>
          <a:noFill/>
        </p:spPr>
        <p:txBody>
          <a:bodyPr wrap="square" rtlCol="0">
            <a:spAutoFit/>
          </a:bodyPr>
          <a:lstStyle/>
          <a:p>
            <a:pPr defTabSz="609585">
              <a:spcAft>
                <a:spcPts val="2400"/>
              </a:spcAft>
            </a:pPr>
            <a:r>
              <a:rPr lang="en-US" sz="3733" b="1" dirty="0">
                <a:solidFill>
                  <a:srgbClr val="00B0F0"/>
                </a:solidFill>
                <a:latin typeface="Tahoma" panose="020B0604030504040204" pitchFamily="34" charset="0"/>
                <a:ea typeface="Tahoma" panose="020B0604030504040204" pitchFamily="34" charset="0"/>
                <a:cs typeface="Tahoma" panose="020B0604030504040204" pitchFamily="34" charset="0"/>
              </a:rPr>
              <a:t>Outspend the competition on marketing</a:t>
            </a:r>
            <a:endParaRPr lang="en-US" sz="3733" dirty="0">
              <a:solidFill>
                <a:srgbClr val="4D4F53"/>
              </a:solidFill>
            </a:endParaRP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277981" y="2528611"/>
            <a:ext cx="2148113" cy="326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046519" y="3274181"/>
            <a:ext cx="5334472" cy="2472472"/>
          </a:xfrm>
          <a:prstGeom prst="rect">
            <a:avLst/>
          </a:prstGeom>
          <a:noFill/>
        </p:spPr>
        <p:txBody>
          <a:bodyPr wrap="square" rtlCol="0">
            <a:spAutoFit/>
          </a:bodyPr>
          <a:lstStyle/>
          <a:p>
            <a:pPr marL="457189" indent="-457189" defTabSz="609585">
              <a:spcAft>
                <a:spcPts val="1600"/>
              </a:spcAft>
              <a:buFont typeface="Wingdings" panose="05000000000000000000" pitchFamily="2" charset="2"/>
              <a:buChar char="ü"/>
            </a:pPr>
            <a:r>
              <a:rPr lang="en-US" sz="3200" b="1" dirty="0">
                <a:solidFill>
                  <a:srgbClr val="4D4F53"/>
                </a:solidFill>
              </a:rPr>
              <a:t>Commercial Teaching</a:t>
            </a:r>
          </a:p>
          <a:p>
            <a:pPr marL="457189" indent="-457189" defTabSz="609585">
              <a:spcAft>
                <a:spcPts val="1600"/>
              </a:spcAft>
              <a:buFont typeface="Wingdings" panose="05000000000000000000" pitchFamily="2" charset="2"/>
              <a:buChar char="ü"/>
            </a:pPr>
            <a:r>
              <a:rPr lang="en-US" sz="3200" b="1" dirty="0">
                <a:solidFill>
                  <a:srgbClr val="4D4F53"/>
                </a:solidFill>
              </a:rPr>
              <a:t>Content Marketing</a:t>
            </a:r>
          </a:p>
          <a:p>
            <a:pPr marL="457189" indent="-457189" defTabSz="609585">
              <a:spcAft>
                <a:spcPts val="1600"/>
              </a:spcAft>
              <a:buFont typeface="Wingdings" panose="05000000000000000000" pitchFamily="2" charset="2"/>
              <a:buChar char="ü"/>
            </a:pPr>
            <a:r>
              <a:rPr lang="en-US" sz="3200" b="1" dirty="0">
                <a:solidFill>
                  <a:srgbClr val="4D4F53"/>
                </a:solidFill>
              </a:rPr>
              <a:t>“Secrets To A Candid   Work Culture”</a:t>
            </a:r>
            <a:endParaRPr lang="en-US" sz="2400" b="1" dirty="0">
              <a:solidFill>
                <a:srgbClr val="4D4F53"/>
              </a:solidFill>
            </a:endParaRPr>
          </a:p>
        </p:txBody>
      </p:sp>
    </p:spTree>
    <p:extLst>
      <p:ext uri="{BB962C8B-B14F-4D97-AF65-F5344CB8AC3E}">
        <p14:creationId xmlns:p14="http://schemas.microsoft.com/office/powerpoint/2010/main" val="17394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731434" y="1737785"/>
            <a:ext cx="8711977" cy="666786"/>
          </a:xfrm>
          <a:prstGeom prst="rect">
            <a:avLst/>
          </a:prstGeom>
          <a:noFill/>
        </p:spPr>
        <p:txBody>
          <a:bodyPr wrap="square" rtlCol="0">
            <a:spAutoFit/>
          </a:bodyPr>
          <a:lstStyle/>
          <a:p>
            <a:pPr algn="ctr" defTabSz="609585">
              <a:spcAft>
                <a:spcPts val="2400"/>
              </a:spcAft>
            </a:pPr>
            <a:r>
              <a:rPr lang="en-US" sz="3733" b="1" dirty="0">
                <a:solidFill>
                  <a:srgbClr val="00B0F0"/>
                </a:solidFill>
                <a:latin typeface="Tahoma" panose="020B0604030504040204" pitchFamily="34" charset="0"/>
                <a:ea typeface="Tahoma" panose="020B0604030504040204" pitchFamily="34" charset="0"/>
                <a:cs typeface="Tahoma" panose="020B0604030504040204" pitchFamily="34" charset="0"/>
              </a:rPr>
              <a:t>Content Marketing</a:t>
            </a:r>
            <a:endParaRPr lang="en-US" sz="3733" dirty="0">
              <a:solidFill>
                <a:srgbClr val="4D4F53"/>
              </a:solidFill>
            </a:endParaRP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159" y="2535895"/>
            <a:ext cx="6994357" cy="33960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1746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731434" y="1737785"/>
            <a:ext cx="8711977" cy="666786"/>
          </a:xfrm>
          <a:prstGeom prst="rect">
            <a:avLst/>
          </a:prstGeom>
          <a:noFill/>
        </p:spPr>
        <p:txBody>
          <a:bodyPr wrap="square" rtlCol="0">
            <a:spAutoFit/>
          </a:bodyPr>
          <a:lstStyle/>
          <a:p>
            <a:pPr algn="ctr" defTabSz="609585">
              <a:spcAft>
                <a:spcPts val="2400"/>
              </a:spcAft>
            </a:pPr>
            <a:r>
              <a:rPr lang="en-US" sz="3733" b="1" dirty="0">
                <a:solidFill>
                  <a:srgbClr val="00B0F0"/>
                </a:solidFill>
                <a:latin typeface="Tahoma" panose="020B0604030504040204" pitchFamily="34" charset="0"/>
                <a:ea typeface="Tahoma" panose="020B0604030504040204" pitchFamily="34" charset="0"/>
                <a:cs typeface="Tahoma" panose="020B0604030504040204" pitchFamily="34" charset="0"/>
              </a:rPr>
              <a:t>Content Marketing</a:t>
            </a:r>
            <a:endParaRPr lang="en-US" sz="3733" dirty="0">
              <a:solidFill>
                <a:srgbClr val="4D4F53"/>
              </a:solidFill>
            </a:endParaRP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178" y="2568991"/>
            <a:ext cx="8213559" cy="27808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820914" y="5517273"/>
            <a:ext cx="8590412" cy="420564"/>
          </a:xfrm>
          <a:prstGeom prst="rect">
            <a:avLst/>
          </a:prstGeom>
          <a:noFill/>
        </p:spPr>
        <p:txBody>
          <a:bodyPr wrap="square" rtlCol="0">
            <a:spAutoFit/>
          </a:bodyPr>
          <a:lstStyle/>
          <a:p>
            <a:pPr algn="ctr" defTabSz="609585">
              <a:spcAft>
                <a:spcPts val="2400"/>
              </a:spcAft>
            </a:pPr>
            <a:r>
              <a:rPr lang="en-US" sz="2133" b="1" dirty="0">
                <a:solidFill>
                  <a:srgbClr val="00B0F0"/>
                </a:solidFill>
                <a:latin typeface="Tahoma" panose="020B0604030504040204" pitchFamily="34" charset="0"/>
                <a:ea typeface="Tahoma" panose="020B0604030504040204" pitchFamily="34" charset="0"/>
                <a:cs typeface="Tahoma" panose="020B0604030504040204" pitchFamily="34" charset="0"/>
              </a:rPr>
              <a:t>www.rm-solutions.com/blog</a:t>
            </a:r>
            <a:endParaRPr lang="en-US" sz="2133" dirty="0">
              <a:solidFill>
                <a:srgbClr val="4D4F53"/>
              </a:solidFill>
            </a:endParaRPr>
          </a:p>
        </p:txBody>
      </p:sp>
    </p:spTree>
    <p:extLst>
      <p:ext uri="{BB962C8B-B14F-4D97-AF65-F5344CB8AC3E}">
        <p14:creationId xmlns:p14="http://schemas.microsoft.com/office/powerpoint/2010/main" val="71238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731434" y="1737785"/>
            <a:ext cx="8711977" cy="666786"/>
          </a:xfrm>
          <a:prstGeom prst="rect">
            <a:avLst/>
          </a:prstGeom>
          <a:noFill/>
        </p:spPr>
        <p:txBody>
          <a:bodyPr wrap="square" rtlCol="0">
            <a:spAutoFit/>
          </a:bodyPr>
          <a:lstStyle/>
          <a:p>
            <a:pPr algn="ctr" defTabSz="609585">
              <a:spcAft>
                <a:spcPts val="2400"/>
              </a:spcAft>
            </a:pPr>
            <a:r>
              <a:rPr lang="en-US" sz="3733" b="1" dirty="0">
                <a:solidFill>
                  <a:srgbClr val="00B0F0"/>
                </a:solidFill>
                <a:latin typeface="Tahoma" panose="020B0604030504040204" pitchFamily="34" charset="0"/>
                <a:ea typeface="Tahoma" panose="020B0604030504040204" pitchFamily="34" charset="0"/>
                <a:cs typeface="Tahoma" panose="020B0604030504040204" pitchFamily="34" charset="0"/>
              </a:rPr>
              <a:t>Content Marketing</a:t>
            </a:r>
            <a:endParaRPr lang="en-US" sz="3733" dirty="0">
              <a:solidFill>
                <a:srgbClr val="4D4F53"/>
              </a:solidFill>
            </a:endParaRP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782" y="2515626"/>
            <a:ext cx="7568861" cy="33791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967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731434" y="1737785"/>
            <a:ext cx="8711977" cy="666786"/>
          </a:xfrm>
          <a:prstGeom prst="rect">
            <a:avLst/>
          </a:prstGeom>
          <a:noFill/>
        </p:spPr>
        <p:txBody>
          <a:bodyPr wrap="square" rtlCol="0">
            <a:spAutoFit/>
          </a:bodyPr>
          <a:lstStyle/>
          <a:p>
            <a:pPr algn="ctr" defTabSz="609585">
              <a:spcAft>
                <a:spcPts val="2400"/>
              </a:spcAft>
            </a:pPr>
            <a:r>
              <a:rPr lang="en-US" sz="3733" b="1" dirty="0">
                <a:solidFill>
                  <a:srgbClr val="00B0F0"/>
                </a:solidFill>
                <a:latin typeface="Tahoma" panose="020B0604030504040204" pitchFamily="34" charset="0"/>
                <a:ea typeface="Tahoma" panose="020B0604030504040204" pitchFamily="34" charset="0"/>
                <a:cs typeface="Tahoma" panose="020B0604030504040204" pitchFamily="34" charset="0"/>
              </a:rPr>
              <a:t>Content Marketing</a:t>
            </a:r>
            <a:endParaRPr lang="en-US" sz="3733" dirty="0">
              <a:solidFill>
                <a:srgbClr val="4D4F53"/>
              </a:solidFill>
            </a:endParaRP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900" y="2683042"/>
            <a:ext cx="7801043" cy="29289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852999" y="5694848"/>
            <a:ext cx="8590412" cy="420564"/>
          </a:xfrm>
          <a:prstGeom prst="rect">
            <a:avLst/>
          </a:prstGeom>
          <a:noFill/>
        </p:spPr>
        <p:txBody>
          <a:bodyPr wrap="square" rtlCol="0">
            <a:spAutoFit/>
          </a:bodyPr>
          <a:lstStyle/>
          <a:p>
            <a:pPr algn="ctr" defTabSz="609585">
              <a:spcAft>
                <a:spcPts val="2400"/>
              </a:spcAft>
            </a:pPr>
            <a:r>
              <a:rPr lang="en-US" sz="2133" b="1" dirty="0">
                <a:solidFill>
                  <a:srgbClr val="00B0F0"/>
                </a:solidFill>
                <a:latin typeface="Tahoma" panose="020B0604030504040204" pitchFamily="34" charset="0"/>
                <a:ea typeface="Tahoma" panose="020B0604030504040204" pitchFamily="34" charset="0"/>
                <a:cs typeface="Tahoma" panose="020B0604030504040204" pitchFamily="34" charset="0"/>
              </a:rPr>
              <a:t>www.rm-solutions.com/blog</a:t>
            </a:r>
            <a:endParaRPr lang="en-US" sz="2133" dirty="0">
              <a:solidFill>
                <a:srgbClr val="4D4F53"/>
              </a:solidFill>
            </a:endParaRPr>
          </a:p>
        </p:txBody>
      </p:sp>
    </p:spTree>
    <p:extLst>
      <p:ext uri="{BB962C8B-B14F-4D97-AF65-F5344CB8AC3E}">
        <p14:creationId xmlns:p14="http://schemas.microsoft.com/office/powerpoint/2010/main" val="373851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731433" y="1737786"/>
            <a:ext cx="8631767" cy="666786"/>
          </a:xfrm>
          <a:prstGeom prst="rect">
            <a:avLst/>
          </a:prstGeom>
          <a:noFill/>
        </p:spPr>
        <p:txBody>
          <a:bodyPr wrap="square" rtlCol="0">
            <a:spAutoFit/>
          </a:bodyPr>
          <a:lstStyle/>
          <a:p>
            <a:pPr algn="ctr" defTabSz="609585">
              <a:spcAft>
                <a:spcPts val="2400"/>
              </a:spcAft>
            </a:pPr>
            <a:r>
              <a:rPr lang="en-US" sz="3733" b="1" dirty="0">
                <a:solidFill>
                  <a:srgbClr val="00B0F0"/>
                </a:solidFill>
                <a:latin typeface="Tahoma" panose="020B0604030504040204" pitchFamily="34" charset="0"/>
                <a:ea typeface="Tahoma" panose="020B0604030504040204" pitchFamily="34" charset="0"/>
                <a:cs typeface="Tahoma" panose="020B0604030504040204" pitchFamily="34" charset="0"/>
              </a:rPr>
              <a:t>Candid Customer Conversations</a:t>
            </a:r>
            <a:endParaRPr lang="en-US" sz="3733" dirty="0">
              <a:solidFill>
                <a:srgbClr val="4D4F53"/>
              </a:solidFill>
            </a:endParaRP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sp>
        <p:nvSpPr>
          <p:cNvPr id="8" name="TextBox 7"/>
          <p:cNvSpPr txBox="1"/>
          <p:nvPr/>
        </p:nvSpPr>
        <p:spPr>
          <a:xfrm>
            <a:off x="5169827" y="2531945"/>
            <a:ext cx="5334472" cy="3170099"/>
          </a:xfrm>
          <a:prstGeom prst="rect">
            <a:avLst/>
          </a:prstGeom>
          <a:noFill/>
        </p:spPr>
        <p:txBody>
          <a:bodyPr wrap="square" rtlCol="0">
            <a:spAutoFit/>
          </a:bodyPr>
          <a:lstStyle/>
          <a:p>
            <a:pPr marL="457189" indent="-457189" defTabSz="609585">
              <a:spcAft>
                <a:spcPts val="1600"/>
              </a:spcAft>
              <a:buFont typeface="Wingdings" panose="05000000000000000000" pitchFamily="2" charset="2"/>
              <a:buChar char="ü"/>
            </a:pPr>
            <a:r>
              <a:rPr lang="en-US" sz="3200" b="1" dirty="0">
                <a:solidFill>
                  <a:srgbClr val="4D4F53"/>
                </a:solidFill>
              </a:rPr>
              <a:t>Clear agreements/SLAs</a:t>
            </a:r>
          </a:p>
          <a:p>
            <a:pPr marL="457189" indent="-457189" defTabSz="609585">
              <a:spcAft>
                <a:spcPts val="1600"/>
              </a:spcAft>
              <a:buFont typeface="Wingdings" panose="05000000000000000000" pitchFamily="2" charset="2"/>
              <a:buChar char="ü"/>
            </a:pPr>
            <a:r>
              <a:rPr lang="en-US" sz="3200" b="1" dirty="0">
                <a:solidFill>
                  <a:srgbClr val="4D4F53"/>
                </a:solidFill>
              </a:rPr>
              <a:t>Customer Health Checkup + QBR</a:t>
            </a:r>
          </a:p>
          <a:p>
            <a:pPr marL="457189" indent="-457189" defTabSz="609585">
              <a:spcAft>
                <a:spcPts val="1600"/>
              </a:spcAft>
              <a:buFont typeface="Wingdings" panose="05000000000000000000" pitchFamily="2" charset="2"/>
              <a:buChar char="ü"/>
            </a:pPr>
            <a:r>
              <a:rPr lang="en-US" sz="3200" b="1" dirty="0">
                <a:solidFill>
                  <a:srgbClr val="4D4F53"/>
                </a:solidFill>
              </a:rPr>
              <a:t>WCWBDB4U?</a:t>
            </a:r>
          </a:p>
          <a:p>
            <a:pPr marL="457189" indent="-457189" defTabSz="609585">
              <a:spcAft>
                <a:spcPts val="1600"/>
              </a:spcAft>
              <a:buFont typeface="Wingdings" panose="05000000000000000000" pitchFamily="2" charset="2"/>
              <a:buChar char="ü"/>
            </a:pPr>
            <a:r>
              <a:rPr lang="en-US" sz="3200" b="1" dirty="0">
                <a:solidFill>
                  <a:srgbClr val="4D4F53"/>
                </a:solidFill>
              </a:rPr>
              <a:t>Commercial Teaching</a:t>
            </a:r>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982348" y="2597964"/>
            <a:ext cx="3011624" cy="298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40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sz="quarter" idx="10"/>
          </p:nvPr>
        </p:nvSpPr>
        <p:spPr>
          <a:prstGeom prst="rect">
            <a:avLst/>
          </a:prstGeom>
        </p:spPr>
        <p:txBody>
          <a:bodyPr vert="horz" lIns="0" tIns="60960" rIns="121920" bIns="60960" rtlCol="0" anchor="ctr" anchorCtr="0">
            <a:normAutofit/>
          </a:bodyPr>
          <a:lstStyle>
            <a:lvl1pPr algn="ctr" defTabSz="457200" rtl="0" eaLnBrk="1" latinLnBrk="0" hangingPunct="1">
              <a:lnSpc>
                <a:spcPct val="90000"/>
              </a:lnSpc>
              <a:spcBef>
                <a:spcPct val="0"/>
              </a:spcBef>
              <a:buNone/>
              <a:defRPr sz="5400" b="1" i="0" kern="1200">
                <a:solidFill>
                  <a:schemeClr val="bg1"/>
                </a:solidFill>
                <a:latin typeface="+mj-lt"/>
                <a:ea typeface="+mj-ea"/>
                <a:cs typeface="Foundry Context Bold"/>
              </a:defRPr>
            </a:lvl1pPr>
          </a:lstStyle>
          <a:p>
            <a:r>
              <a:rPr lang="en-US" dirty="0" smtClean="0">
                <a:latin typeface="Tahoma" panose="020B0604030504040204" pitchFamily="34" charset="0"/>
                <a:ea typeface="Tahoma" panose="020B0604030504040204" pitchFamily="34" charset="0"/>
                <a:cs typeface="Tahoma" panose="020B0604030504040204" pitchFamily="34" charset="0"/>
              </a:rPr>
              <a:t>Questions?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5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Rectangle 2"/>
          <p:cNvSpPr/>
          <p:nvPr/>
        </p:nvSpPr>
        <p:spPr>
          <a:xfrm>
            <a:off x="2010473" y="4707645"/>
            <a:ext cx="4116007" cy="1036181"/>
          </a:xfrm>
          <a:prstGeom prst="rect">
            <a:avLst/>
          </a:prstGeom>
        </p:spPr>
        <p:txBody>
          <a:bodyPr wrap="square">
            <a:spAutoFit/>
          </a:bodyPr>
          <a:lstStyle/>
          <a:p>
            <a:pPr defTabSz="609585">
              <a:spcAft>
                <a:spcPts val="1600"/>
              </a:spcAft>
            </a:pP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sz="2400" b="1" dirty="0">
                <a:solidFill>
                  <a:srgbClr val="4D4F53"/>
                </a:solidFill>
              </a:rPr>
              <a:t>Ramp up sales force</a:t>
            </a:r>
          </a:p>
          <a:p>
            <a:pPr defTabSz="609585">
              <a:spcAft>
                <a:spcPts val="1600"/>
              </a:spcAft>
            </a:pP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en-US" sz="2400" b="1" dirty="0">
                <a:solidFill>
                  <a:srgbClr val="4D4F53"/>
                </a:solidFill>
              </a:rPr>
              <a:t>Add products/services</a:t>
            </a:r>
          </a:p>
        </p:txBody>
      </p:sp>
      <p:sp>
        <p:nvSpPr>
          <p:cNvPr id="5" name="Rectangle 4"/>
          <p:cNvSpPr/>
          <p:nvPr/>
        </p:nvSpPr>
        <p:spPr>
          <a:xfrm>
            <a:off x="6126480" y="4697773"/>
            <a:ext cx="4145280" cy="1036181"/>
          </a:xfrm>
          <a:prstGeom prst="rect">
            <a:avLst/>
          </a:prstGeom>
        </p:spPr>
        <p:txBody>
          <a:bodyPr wrap="square">
            <a:spAutoFit/>
          </a:bodyPr>
          <a:lstStyle/>
          <a:p>
            <a:pPr defTabSz="609585">
              <a:spcAft>
                <a:spcPts val="1600"/>
              </a:spcAft>
            </a:pP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3. </a:t>
            </a:r>
            <a:r>
              <a:rPr lang="en-US" sz="2400" b="1" dirty="0">
                <a:solidFill>
                  <a:srgbClr val="4D4F53"/>
                </a:solidFill>
              </a:rPr>
              <a:t>Enter new markets</a:t>
            </a:r>
          </a:p>
          <a:p>
            <a:pPr defTabSz="609585">
              <a:spcAft>
                <a:spcPts val="1600"/>
              </a:spcAft>
            </a:pP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4. </a:t>
            </a:r>
            <a:r>
              <a:rPr lang="en-US" sz="2400" b="1" dirty="0">
                <a:solidFill>
                  <a:srgbClr val="4D4F53"/>
                </a:solidFill>
              </a:rPr>
              <a:t>Aggressive marketing</a:t>
            </a: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993901" y="1854201"/>
            <a:ext cx="8221279" cy="256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04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Grp="1"/>
          </p:cNvSpPr>
          <p:nvPr>
            <p:ph sz="quarter" idx="10"/>
          </p:nvPr>
        </p:nvSpPr>
        <p:spPr>
          <a:xfrm>
            <a:off x="3327402" y="4018495"/>
            <a:ext cx="6747933" cy="2297639"/>
          </a:xfrm>
        </p:spPr>
        <p:txBody>
          <a:bodyPr/>
          <a:lstStyle/>
          <a:p>
            <a:pPr algn="r"/>
            <a:r>
              <a:rPr lang="en-US" b="1" dirty="0" smtClean="0"/>
              <a:t>Jim Roddy</a:t>
            </a:r>
          </a:p>
          <a:p>
            <a:pPr algn="r"/>
            <a:r>
              <a:rPr lang="en-US" dirty="0" smtClean="0"/>
              <a:t>Reseller &amp; ISV Business Advisor</a:t>
            </a:r>
          </a:p>
          <a:p>
            <a:pPr algn="r"/>
            <a:r>
              <a:rPr lang="en-US" dirty="0" smtClean="0"/>
              <a:t>Jim.Roddy@vantiv.com</a:t>
            </a:r>
          </a:p>
          <a:p>
            <a:pPr algn="r"/>
            <a:r>
              <a:rPr lang="en-US" dirty="0" smtClean="0"/>
              <a:t>814.520.6342</a:t>
            </a:r>
          </a:p>
          <a:p>
            <a:pPr algn="r"/>
            <a:r>
              <a:rPr lang="en-US" dirty="0" smtClean="0"/>
              <a:t>@</a:t>
            </a:r>
            <a:r>
              <a:rPr lang="en-US" dirty="0" err="1" smtClean="0"/>
              <a:t>Jim_Roddy</a:t>
            </a:r>
            <a:endParaRPr lang="en-US"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14749" y="5801239"/>
            <a:ext cx="388367" cy="34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76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943099" y="1737786"/>
            <a:ext cx="6845300" cy="4236609"/>
          </a:xfrm>
          <a:prstGeom prst="rect">
            <a:avLst/>
          </a:prstGeom>
          <a:noFill/>
        </p:spPr>
        <p:txBody>
          <a:bodyPr wrap="square" rtlCol="0">
            <a:spAutoFit/>
          </a:bodyPr>
          <a:lstStyle/>
          <a:p>
            <a:pPr defTabSz="609585">
              <a:spcAft>
                <a:spcPts val="1200"/>
              </a:spcAft>
            </a:pPr>
            <a:r>
              <a:rPr lang="en-US" sz="5867" b="1" dirty="0">
                <a:solidFill>
                  <a:srgbClr val="4D4F53"/>
                </a:solidFill>
                <a:latin typeface="Tahoma" panose="020B0604030504040204" pitchFamily="34" charset="0"/>
                <a:ea typeface="Tahoma" panose="020B0604030504040204" pitchFamily="34" charset="0"/>
                <a:cs typeface="Tahoma" panose="020B0604030504040204" pitchFamily="34" charset="0"/>
              </a:rPr>
              <a:t>California</a:t>
            </a:r>
          </a:p>
          <a:p>
            <a:pPr defTabSz="609585">
              <a:spcAft>
                <a:spcPts val="1200"/>
              </a:spcAft>
            </a:pPr>
            <a:r>
              <a:rPr lang="en-US" sz="2133" u="sng" dirty="0">
                <a:solidFill>
                  <a:srgbClr val="4D4F53"/>
                </a:solidFill>
              </a:rPr>
              <a:t>Ramping up sales force</a:t>
            </a:r>
            <a:r>
              <a:rPr lang="en-US" sz="2133" dirty="0">
                <a:solidFill>
                  <a:srgbClr val="4D4F53"/>
                </a:solidFill>
              </a:rPr>
              <a:t>: Hiring Director of Sales and Marketing, equity plan, improve marketing and sales operations, hire sales team</a:t>
            </a:r>
          </a:p>
          <a:p>
            <a:pPr defTabSz="609585">
              <a:spcAft>
                <a:spcPts val="1200"/>
              </a:spcAft>
            </a:pPr>
            <a:r>
              <a:rPr lang="en-US" sz="2133" u="sng" dirty="0">
                <a:solidFill>
                  <a:srgbClr val="4D4F53"/>
                </a:solidFill>
              </a:rPr>
              <a:t>Adding new products/services</a:t>
            </a:r>
            <a:r>
              <a:rPr lang="en-US" sz="2133" dirty="0">
                <a:solidFill>
                  <a:srgbClr val="4D4F53"/>
                </a:solidFill>
              </a:rPr>
              <a:t>: POS and payments, adding security and managed services</a:t>
            </a:r>
          </a:p>
          <a:p>
            <a:pPr defTabSz="609585">
              <a:spcAft>
                <a:spcPts val="1200"/>
              </a:spcAft>
            </a:pPr>
            <a:r>
              <a:rPr lang="en-US" sz="2133" u="sng" dirty="0">
                <a:solidFill>
                  <a:srgbClr val="4D4F53"/>
                </a:solidFill>
              </a:rPr>
              <a:t>Entering new markets</a:t>
            </a:r>
            <a:r>
              <a:rPr lang="en-US" sz="2133" dirty="0">
                <a:solidFill>
                  <a:srgbClr val="4D4F53"/>
                </a:solidFill>
              </a:rPr>
              <a:t>: No, 100% focus on grocery</a:t>
            </a:r>
          </a:p>
          <a:p>
            <a:pPr defTabSz="609585">
              <a:spcAft>
                <a:spcPts val="1200"/>
              </a:spcAft>
            </a:pPr>
            <a:r>
              <a:rPr lang="en-US" sz="2133" u="sng" dirty="0">
                <a:solidFill>
                  <a:srgbClr val="4D4F53"/>
                </a:solidFill>
              </a:rPr>
              <a:t>Aggressive marketing</a:t>
            </a:r>
            <a:r>
              <a:rPr lang="en-US" sz="2133" dirty="0">
                <a:solidFill>
                  <a:srgbClr val="4D4F53"/>
                </a:solidFill>
              </a:rPr>
              <a:t>: “Our website is pathetic”, no social media</a:t>
            </a: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3076"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762107" y="968221"/>
            <a:ext cx="2636787" cy="174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27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943099" y="1737786"/>
            <a:ext cx="6845300" cy="3908378"/>
          </a:xfrm>
          <a:prstGeom prst="rect">
            <a:avLst/>
          </a:prstGeom>
          <a:noFill/>
        </p:spPr>
        <p:txBody>
          <a:bodyPr wrap="square" rtlCol="0">
            <a:spAutoFit/>
          </a:bodyPr>
          <a:lstStyle/>
          <a:p>
            <a:pPr defTabSz="609585">
              <a:spcAft>
                <a:spcPts val="1200"/>
              </a:spcAft>
            </a:pPr>
            <a:r>
              <a:rPr lang="en-US" sz="5867" b="1" dirty="0">
                <a:solidFill>
                  <a:srgbClr val="4D4F53"/>
                </a:solidFill>
                <a:latin typeface="Tahoma" panose="020B0604030504040204" pitchFamily="34" charset="0"/>
                <a:ea typeface="Tahoma" panose="020B0604030504040204" pitchFamily="34" charset="0"/>
                <a:cs typeface="Tahoma" panose="020B0604030504040204" pitchFamily="34" charset="0"/>
              </a:rPr>
              <a:t>Indiana</a:t>
            </a:r>
          </a:p>
          <a:p>
            <a:pPr defTabSz="609585">
              <a:spcAft>
                <a:spcPts val="1200"/>
              </a:spcAft>
            </a:pPr>
            <a:r>
              <a:rPr lang="en-US" sz="2133" u="sng" dirty="0">
                <a:solidFill>
                  <a:srgbClr val="4D4F53"/>
                </a:solidFill>
              </a:rPr>
              <a:t>Ramping up sales force</a:t>
            </a:r>
            <a:r>
              <a:rPr lang="en-US" sz="2133" dirty="0">
                <a:solidFill>
                  <a:srgbClr val="4D4F53"/>
                </a:solidFill>
              </a:rPr>
              <a:t>: No; “just me and one full-time tech”, holding on to 50 home furnishings customers, “trying to hold my own but I’m in a decline – I’m stuck”</a:t>
            </a:r>
          </a:p>
          <a:p>
            <a:pPr defTabSz="609585">
              <a:spcAft>
                <a:spcPts val="1200"/>
              </a:spcAft>
            </a:pPr>
            <a:r>
              <a:rPr lang="en-US" sz="2133" u="sng" dirty="0">
                <a:solidFill>
                  <a:srgbClr val="4D4F53"/>
                </a:solidFill>
              </a:rPr>
              <a:t>Adding new products/services</a:t>
            </a:r>
            <a:r>
              <a:rPr lang="en-US" sz="2133" dirty="0">
                <a:solidFill>
                  <a:srgbClr val="4D4F53"/>
                </a:solidFill>
              </a:rPr>
              <a:t>: No, sells only refurbished hardware and retail software</a:t>
            </a:r>
          </a:p>
          <a:p>
            <a:pPr defTabSz="609585">
              <a:spcAft>
                <a:spcPts val="1200"/>
              </a:spcAft>
            </a:pPr>
            <a:r>
              <a:rPr lang="en-US" sz="2133" u="sng" dirty="0">
                <a:solidFill>
                  <a:srgbClr val="4D4F53"/>
                </a:solidFill>
              </a:rPr>
              <a:t>Entering new markets</a:t>
            </a:r>
            <a:r>
              <a:rPr lang="en-US" sz="2133" dirty="0">
                <a:solidFill>
                  <a:srgbClr val="4D4F53"/>
                </a:solidFill>
              </a:rPr>
              <a:t>: No, staying in local furnishings </a:t>
            </a:r>
          </a:p>
          <a:p>
            <a:pPr defTabSz="609585">
              <a:spcAft>
                <a:spcPts val="1200"/>
              </a:spcAft>
            </a:pPr>
            <a:r>
              <a:rPr lang="en-US" sz="2133" u="sng" dirty="0">
                <a:solidFill>
                  <a:srgbClr val="4D4F53"/>
                </a:solidFill>
              </a:rPr>
              <a:t>Aggressive marketing</a:t>
            </a:r>
            <a:r>
              <a:rPr lang="en-US" sz="2133" dirty="0">
                <a:solidFill>
                  <a:srgbClr val="4D4F53"/>
                </a:solidFill>
              </a:rPr>
              <a:t>: “They find me. I don’t market.”</a:t>
            </a: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4100"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762107" y="904240"/>
            <a:ext cx="2636787" cy="178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78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943099" y="1737786"/>
            <a:ext cx="6845300" cy="4236609"/>
          </a:xfrm>
          <a:prstGeom prst="rect">
            <a:avLst/>
          </a:prstGeom>
          <a:noFill/>
        </p:spPr>
        <p:txBody>
          <a:bodyPr wrap="square" rtlCol="0">
            <a:spAutoFit/>
          </a:bodyPr>
          <a:lstStyle/>
          <a:p>
            <a:pPr defTabSz="609585">
              <a:spcAft>
                <a:spcPts val="1200"/>
              </a:spcAft>
            </a:pPr>
            <a:r>
              <a:rPr lang="en-US" sz="5867" b="1" dirty="0">
                <a:solidFill>
                  <a:srgbClr val="4D4F53"/>
                </a:solidFill>
                <a:latin typeface="Tahoma" panose="020B0604030504040204" pitchFamily="34" charset="0"/>
                <a:ea typeface="Tahoma" panose="020B0604030504040204" pitchFamily="34" charset="0"/>
                <a:cs typeface="Tahoma" panose="020B0604030504040204" pitchFamily="34" charset="0"/>
              </a:rPr>
              <a:t>Texas</a:t>
            </a:r>
          </a:p>
          <a:p>
            <a:pPr defTabSz="609585">
              <a:spcAft>
                <a:spcPts val="1200"/>
              </a:spcAft>
            </a:pPr>
            <a:r>
              <a:rPr lang="en-US" sz="2133" u="sng" dirty="0">
                <a:solidFill>
                  <a:srgbClr val="4D4F53"/>
                </a:solidFill>
              </a:rPr>
              <a:t>Ramping up sales force</a:t>
            </a:r>
            <a:r>
              <a:rPr lang="en-US" sz="2133" dirty="0">
                <a:solidFill>
                  <a:srgbClr val="4D4F53"/>
                </a:solidFill>
              </a:rPr>
              <a:t>: Owner does all sales, lead tech moved out of town, hiring an ops manager/lead tech, then a sales rep who will shadow the owner</a:t>
            </a:r>
          </a:p>
          <a:p>
            <a:pPr defTabSz="609585">
              <a:spcAft>
                <a:spcPts val="1200"/>
              </a:spcAft>
            </a:pPr>
            <a:r>
              <a:rPr lang="en-US" sz="2133" u="sng" dirty="0">
                <a:solidFill>
                  <a:srgbClr val="4D4F53"/>
                </a:solidFill>
              </a:rPr>
              <a:t>Adding new products/services</a:t>
            </a:r>
            <a:r>
              <a:rPr lang="en-US" sz="2133" dirty="0">
                <a:solidFill>
                  <a:srgbClr val="4D4F53"/>
                </a:solidFill>
              </a:rPr>
              <a:t>: Longtime POS and payments; expanding into security, A/V, networking, VoIP, and full managed services including RMM</a:t>
            </a:r>
          </a:p>
          <a:p>
            <a:pPr defTabSz="609585">
              <a:spcAft>
                <a:spcPts val="1200"/>
              </a:spcAft>
            </a:pPr>
            <a:r>
              <a:rPr lang="en-US" sz="2133" u="sng" dirty="0">
                <a:solidFill>
                  <a:srgbClr val="4D4F53"/>
                </a:solidFill>
              </a:rPr>
              <a:t>Entering new markets</a:t>
            </a:r>
            <a:r>
              <a:rPr lang="en-US" sz="2133" dirty="0">
                <a:solidFill>
                  <a:srgbClr val="4D4F53"/>
                </a:solidFill>
              </a:rPr>
              <a:t>: Health food, added pharmacies</a:t>
            </a:r>
          </a:p>
          <a:p>
            <a:pPr defTabSz="609585">
              <a:spcAft>
                <a:spcPts val="1200"/>
              </a:spcAft>
            </a:pPr>
            <a:r>
              <a:rPr lang="en-US" sz="2133" u="sng" dirty="0">
                <a:solidFill>
                  <a:srgbClr val="4D4F53"/>
                </a:solidFill>
              </a:rPr>
              <a:t>Aggressive marketing</a:t>
            </a:r>
            <a:r>
              <a:rPr lang="en-US" sz="2133" dirty="0">
                <a:solidFill>
                  <a:srgbClr val="4D4F53"/>
                </a:solidFill>
              </a:rPr>
              <a:t>: “As much as I can by myself.”</a:t>
            </a: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762108" y="902619"/>
            <a:ext cx="2636787" cy="1759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75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6"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25507" y="3718043"/>
            <a:ext cx="2266083" cy="1534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332897" y="3744612"/>
            <a:ext cx="2277203" cy="15081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4925507" y="5255360"/>
            <a:ext cx="2266083" cy="584775"/>
          </a:xfrm>
          <a:prstGeom prst="rect">
            <a:avLst/>
          </a:prstGeom>
          <a:noFill/>
        </p:spPr>
        <p:txBody>
          <a:bodyPr wrap="square" rtlCol="0">
            <a:spAutoFit/>
          </a:bodyPr>
          <a:lstStyle/>
          <a:p>
            <a:pPr algn="ctr" defTabSz="609585">
              <a:spcAft>
                <a:spcPts val="1200"/>
              </a:spcAft>
            </a:pPr>
            <a:r>
              <a:rPr lang="en-US" sz="3200" b="1" dirty="0">
                <a:solidFill>
                  <a:srgbClr val="4D4F53"/>
                </a:solidFill>
                <a:latin typeface="Tahoma" panose="020B0604030504040204" pitchFamily="34" charset="0"/>
                <a:ea typeface="Tahoma" panose="020B0604030504040204" pitchFamily="34" charset="0"/>
                <a:cs typeface="Tahoma" panose="020B0604030504040204" pitchFamily="34" charset="0"/>
              </a:rPr>
              <a:t>Indiana</a:t>
            </a:r>
            <a:endParaRPr lang="en-US" sz="3200" dirty="0">
              <a:solidFill>
                <a:srgbClr val="4D4F53"/>
              </a:solidFill>
            </a:endParaRPr>
          </a:p>
        </p:txBody>
      </p:sp>
      <p:sp>
        <p:nvSpPr>
          <p:cNvPr id="9" name="TextBox 8"/>
          <p:cNvSpPr txBox="1"/>
          <p:nvPr/>
        </p:nvSpPr>
        <p:spPr>
          <a:xfrm>
            <a:off x="2332897" y="5255360"/>
            <a:ext cx="2290193" cy="584775"/>
          </a:xfrm>
          <a:prstGeom prst="rect">
            <a:avLst/>
          </a:prstGeom>
          <a:noFill/>
        </p:spPr>
        <p:txBody>
          <a:bodyPr wrap="square" rtlCol="0">
            <a:spAutoFit/>
          </a:bodyPr>
          <a:lstStyle/>
          <a:p>
            <a:pPr algn="ctr" defTabSz="609585">
              <a:spcAft>
                <a:spcPts val="1200"/>
              </a:spcAft>
            </a:pPr>
            <a:r>
              <a:rPr lang="en-US" sz="3200" b="1" dirty="0">
                <a:solidFill>
                  <a:srgbClr val="4D4F53"/>
                </a:solidFill>
                <a:latin typeface="Tahoma" panose="020B0604030504040204" pitchFamily="34" charset="0"/>
                <a:ea typeface="Tahoma" panose="020B0604030504040204" pitchFamily="34" charset="0"/>
                <a:cs typeface="Tahoma" panose="020B0604030504040204" pitchFamily="34" charset="0"/>
              </a:rPr>
              <a:t>California</a:t>
            </a:r>
            <a:endParaRPr lang="en-US" sz="1333" b="1" dirty="0">
              <a:solidFill>
                <a:srgbClr val="4D4F53"/>
              </a:solidFill>
            </a:endParaRPr>
          </a:p>
        </p:txBody>
      </p:sp>
      <p:sp>
        <p:nvSpPr>
          <p:cNvPr id="10" name="TextBox 9"/>
          <p:cNvSpPr txBox="1"/>
          <p:nvPr/>
        </p:nvSpPr>
        <p:spPr>
          <a:xfrm>
            <a:off x="7555521" y="5255361"/>
            <a:ext cx="2259539" cy="584775"/>
          </a:xfrm>
          <a:prstGeom prst="rect">
            <a:avLst/>
          </a:prstGeom>
          <a:noFill/>
        </p:spPr>
        <p:txBody>
          <a:bodyPr wrap="square" rtlCol="0">
            <a:spAutoFit/>
          </a:bodyPr>
          <a:lstStyle/>
          <a:p>
            <a:pPr algn="ctr" defTabSz="609585">
              <a:spcAft>
                <a:spcPts val="1200"/>
              </a:spcAft>
            </a:pPr>
            <a:r>
              <a:rPr lang="en-US" sz="3200" b="1" dirty="0">
                <a:solidFill>
                  <a:srgbClr val="4D4F53"/>
                </a:solidFill>
                <a:latin typeface="Tahoma" panose="020B0604030504040204" pitchFamily="34" charset="0"/>
                <a:ea typeface="Tahoma" panose="020B0604030504040204" pitchFamily="34" charset="0"/>
                <a:cs typeface="Tahoma" panose="020B0604030504040204" pitchFamily="34" charset="0"/>
              </a:rPr>
              <a:t>Texas</a:t>
            </a:r>
            <a:endParaRPr lang="en-US" sz="3200" dirty="0">
              <a:solidFill>
                <a:srgbClr val="4D4F53"/>
              </a:solidFill>
            </a:endParaRPr>
          </a:p>
        </p:txBody>
      </p:sp>
      <p:pic>
        <p:nvPicPr>
          <p:cNvPr id="11"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555521" y="3744611"/>
            <a:ext cx="2259539" cy="15081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355267" y="1741226"/>
            <a:ext cx="5408472" cy="169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61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943099" y="1737786"/>
            <a:ext cx="6845300" cy="4236609"/>
          </a:xfrm>
          <a:prstGeom prst="rect">
            <a:avLst/>
          </a:prstGeom>
          <a:noFill/>
        </p:spPr>
        <p:txBody>
          <a:bodyPr wrap="square" rtlCol="0">
            <a:spAutoFit/>
          </a:bodyPr>
          <a:lstStyle/>
          <a:p>
            <a:pPr defTabSz="609585">
              <a:spcAft>
                <a:spcPts val="1200"/>
              </a:spcAft>
            </a:pPr>
            <a:r>
              <a:rPr lang="en-US" sz="5867" b="1" dirty="0">
                <a:solidFill>
                  <a:srgbClr val="4D4F53"/>
                </a:solidFill>
                <a:latin typeface="Tahoma" panose="020B0604030504040204" pitchFamily="34" charset="0"/>
                <a:ea typeface="Tahoma" panose="020B0604030504040204" pitchFamily="34" charset="0"/>
                <a:cs typeface="Tahoma" panose="020B0604030504040204" pitchFamily="34" charset="0"/>
              </a:rPr>
              <a:t>California</a:t>
            </a:r>
          </a:p>
          <a:p>
            <a:pPr defTabSz="609585">
              <a:spcAft>
                <a:spcPts val="1200"/>
              </a:spcAft>
            </a:pPr>
            <a:r>
              <a:rPr lang="en-US" sz="2133" u="sng" dirty="0">
                <a:solidFill>
                  <a:srgbClr val="4D4F53"/>
                </a:solidFill>
              </a:rPr>
              <a:t>Ramping up sales force</a:t>
            </a:r>
            <a:r>
              <a:rPr lang="en-US" sz="2133" dirty="0">
                <a:solidFill>
                  <a:srgbClr val="4D4F53"/>
                </a:solidFill>
              </a:rPr>
              <a:t>: Hiring Director of Sales and Marketing, equity plan, improve marketing and sales operations, hire sales team</a:t>
            </a:r>
          </a:p>
          <a:p>
            <a:pPr defTabSz="609585">
              <a:spcAft>
                <a:spcPts val="1200"/>
              </a:spcAft>
            </a:pPr>
            <a:r>
              <a:rPr lang="en-US" sz="2133" u="sng" dirty="0">
                <a:solidFill>
                  <a:srgbClr val="4D4F53"/>
                </a:solidFill>
              </a:rPr>
              <a:t>Adding new products/services</a:t>
            </a:r>
            <a:r>
              <a:rPr lang="en-US" sz="2133" dirty="0">
                <a:solidFill>
                  <a:srgbClr val="4D4F53"/>
                </a:solidFill>
              </a:rPr>
              <a:t>: POS and payments, adding security and managed services</a:t>
            </a:r>
          </a:p>
          <a:p>
            <a:pPr defTabSz="609585">
              <a:spcAft>
                <a:spcPts val="1200"/>
              </a:spcAft>
            </a:pPr>
            <a:r>
              <a:rPr lang="en-US" sz="2133" u="sng" dirty="0">
                <a:solidFill>
                  <a:srgbClr val="4D4F53"/>
                </a:solidFill>
              </a:rPr>
              <a:t>Entering new markets</a:t>
            </a:r>
            <a:r>
              <a:rPr lang="en-US" sz="2133" dirty="0">
                <a:solidFill>
                  <a:srgbClr val="4D4F53"/>
                </a:solidFill>
              </a:rPr>
              <a:t>: No, 100% focus on grocery</a:t>
            </a:r>
          </a:p>
          <a:p>
            <a:pPr defTabSz="609585">
              <a:spcAft>
                <a:spcPts val="1200"/>
              </a:spcAft>
            </a:pPr>
            <a:r>
              <a:rPr lang="en-US" sz="2133" u="sng" dirty="0">
                <a:solidFill>
                  <a:srgbClr val="4D4F53"/>
                </a:solidFill>
              </a:rPr>
              <a:t>Aggressive marketing</a:t>
            </a:r>
            <a:r>
              <a:rPr lang="en-US" sz="2133" dirty="0">
                <a:solidFill>
                  <a:srgbClr val="4D4F53"/>
                </a:solidFill>
              </a:rPr>
              <a:t>: “Our website is pathetic”, no social media</a:t>
            </a: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3076"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762107" y="968221"/>
            <a:ext cx="2636787" cy="174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20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943099" y="1737786"/>
            <a:ext cx="6845300" cy="3908378"/>
          </a:xfrm>
          <a:prstGeom prst="rect">
            <a:avLst/>
          </a:prstGeom>
          <a:noFill/>
        </p:spPr>
        <p:txBody>
          <a:bodyPr wrap="square" rtlCol="0">
            <a:spAutoFit/>
          </a:bodyPr>
          <a:lstStyle/>
          <a:p>
            <a:pPr defTabSz="609585">
              <a:spcAft>
                <a:spcPts val="1200"/>
              </a:spcAft>
            </a:pPr>
            <a:r>
              <a:rPr lang="en-US" sz="5867" b="1" dirty="0">
                <a:solidFill>
                  <a:srgbClr val="4D4F53"/>
                </a:solidFill>
                <a:latin typeface="Tahoma" panose="020B0604030504040204" pitchFamily="34" charset="0"/>
                <a:ea typeface="Tahoma" panose="020B0604030504040204" pitchFamily="34" charset="0"/>
                <a:cs typeface="Tahoma" panose="020B0604030504040204" pitchFamily="34" charset="0"/>
              </a:rPr>
              <a:t>Indiana</a:t>
            </a:r>
          </a:p>
          <a:p>
            <a:pPr defTabSz="609585">
              <a:spcAft>
                <a:spcPts val="1200"/>
              </a:spcAft>
            </a:pPr>
            <a:r>
              <a:rPr lang="en-US" sz="2133" u="sng" dirty="0">
                <a:solidFill>
                  <a:srgbClr val="4D4F53"/>
                </a:solidFill>
              </a:rPr>
              <a:t>Ramping up sales force</a:t>
            </a:r>
            <a:r>
              <a:rPr lang="en-US" sz="2133" dirty="0">
                <a:solidFill>
                  <a:srgbClr val="4D4F53"/>
                </a:solidFill>
              </a:rPr>
              <a:t>: No; “just me and one full-time tech”, holding on to 50 home furnishings customers, “trying to hold my own but I’m in a decline – I’m stuck”</a:t>
            </a:r>
          </a:p>
          <a:p>
            <a:pPr defTabSz="609585">
              <a:spcAft>
                <a:spcPts val="1200"/>
              </a:spcAft>
            </a:pPr>
            <a:r>
              <a:rPr lang="en-US" sz="2133" u="sng" dirty="0">
                <a:solidFill>
                  <a:srgbClr val="4D4F53"/>
                </a:solidFill>
              </a:rPr>
              <a:t>Adding new products/services</a:t>
            </a:r>
            <a:r>
              <a:rPr lang="en-US" sz="2133" dirty="0">
                <a:solidFill>
                  <a:srgbClr val="4D4F53"/>
                </a:solidFill>
              </a:rPr>
              <a:t>: No, sells only refurbished hardware and retail software</a:t>
            </a:r>
          </a:p>
          <a:p>
            <a:pPr defTabSz="609585">
              <a:spcAft>
                <a:spcPts val="1200"/>
              </a:spcAft>
            </a:pPr>
            <a:r>
              <a:rPr lang="en-US" sz="2133" u="sng" dirty="0">
                <a:solidFill>
                  <a:srgbClr val="4D4F53"/>
                </a:solidFill>
              </a:rPr>
              <a:t>Entering new markets</a:t>
            </a:r>
            <a:r>
              <a:rPr lang="en-US" sz="2133" dirty="0">
                <a:solidFill>
                  <a:srgbClr val="4D4F53"/>
                </a:solidFill>
              </a:rPr>
              <a:t>: No, staying in local furnishings </a:t>
            </a:r>
          </a:p>
          <a:p>
            <a:pPr defTabSz="609585">
              <a:spcAft>
                <a:spcPts val="1200"/>
              </a:spcAft>
            </a:pPr>
            <a:r>
              <a:rPr lang="en-US" sz="2133" u="sng" dirty="0">
                <a:solidFill>
                  <a:srgbClr val="4D4F53"/>
                </a:solidFill>
              </a:rPr>
              <a:t>Aggressive marketing</a:t>
            </a:r>
            <a:r>
              <a:rPr lang="en-US" sz="2133" dirty="0">
                <a:solidFill>
                  <a:srgbClr val="4D4F53"/>
                </a:solidFill>
              </a:rPr>
              <a:t>: “They find me. I don’t market.”</a:t>
            </a: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4100"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762107" y="904240"/>
            <a:ext cx="2636787" cy="178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60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999" y="250075"/>
            <a:ext cx="8031228" cy="687432"/>
          </a:xfrm>
          <a:prstGeom prst="rect">
            <a:avLst/>
          </a:prstGeom>
        </p:spPr>
        <p:txBody>
          <a:bodyPr wrap="square">
            <a:spAutoFit/>
          </a:bodyPr>
          <a:lstStyle/>
          <a:p>
            <a:pPr defTabSz="609585"/>
            <a:r>
              <a:rPr lang="en-US" sz="2400" b="1" dirty="0">
                <a:solidFill>
                  <a:srgbClr val="FFFFFF"/>
                </a:solidFill>
                <a:latin typeface="Aharoni" panose="02010803020104030203" pitchFamily="2" charset="-79"/>
                <a:cs typeface="Aharoni" panose="02010803020104030203" pitchFamily="2" charset="-79"/>
              </a:rPr>
              <a:t>Surefire Growth Strategies For POS Resellers</a:t>
            </a:r>
          </a:p>
          <a:p>
            <a:pPr defTabSz="609585"/>
            <a:r>
              <a:rPr lang="en-US" sz="1467" dirty="0">
                <a:solidFill>
                  <a:srgbClr val="FFFFFF"/>
                </a:solidFill>
                <a:latin typeface="Aharoni" panose="02010803020104030203" pitchFamily="2" charset="-79"/>
                <a:cs typeface="Aharoni" panose="02010803020104030203" pitchFamily="2" charset="-79"/>
              </a:rPr>
              <a:t>PaymentsEdge Advisory Services</a:t>
            </a:r>
            <a:endParaRPr lang="en-US" sz="2400" dirty="0">
              <a:solidFill>
                <a:srgbClr val="FFFFFF"/>
              </a:solidFill>
              <a:latin typeface="Aharoni" panose="02010803020104030203" pitchFamily="2" charset="-79"/>
              <a:cs typeface="Aharoni" panose="02010803020104030203" pitchFamily="2" charset="-79"/>
            </a:endParaRPr>
          </a:p>
        </p:txBody>
      </p:sp>
      <p:sp>
        <p:nvSpPr>
          <p:cNvPr id="3" name="TextBox 2"/>
          <p:cNvSpPr txBox="1"/>
          <p:nvPr/>
        </p:nvSpPr>
        <p:spPr>
          <a:xfrm>
            <a:off x="1943099" y="1737786"/>
            <a:ext cx="6845300" cy="4236609"/>
          </a:xfrm>
          <a:prstGeom prst="rect">
            <a:avLst/>
          </a:prstGeom>
          <a:noFill/>
        </p:spPr>
        <p:txBody>
          <a:bodyPr wrap="square" rtlCol="0">
            <a:spAutoFit/>
          </a:bodyPr>
          <a:lstStyle/>
          <a:p>
            <a:pPr defTabSz="609585">
              <a:spcAft>
                <a:spcPts val="1200"/>
              </a:spcAft>
            </a:pPr>
            <a:r>
              <a:rPr lang="en-US" sz="5867" b="1" dirty="0">
                <a:solidFill>
                  <a:srgbClr val="4D4F53"/>
                </a:solidFill>
                <a:latin typeface="Tahoma" panose="020B0604030504040204" pitchFamily="34" charset="0"/>
                <a:ea typeface="Tahoma" panose="020B0604030504040204" pitchFamily="34" charset="0"/>
                <a:cs typeface="Tahoma" panose="020B0604030504040204" pitchFamily="34" charset="0"/>
              </a:rPr>
              <a:t>Texas</a:t>
            </a:r>
          </a:p>
          <a:p>
            <a:pPr defTabSz="609585">
              <a:spcAft>
                <a:spcPts val="1200"/>
              </a:spcAft>
            </a:pPr>
            <a:r>
              <a:rPr lang="en-US" sz="2133" u="sng" dirty="0">
                <a:solidFill>
                  <a:srgbClr val="4D4F53"/>
                </a:solidFill>
              </a:rPr>
              <a:t>Ramping up sales force</a:t>
            </a:r>
            <a:r>
              <a:rPr lang="en-US" sz="2133" dirty="0">
                <a:solidFill>
                  <a:srgbClr val="4D4F53"/>
                </a:solidFill>
              </a:rPr>
              <a:t>: Owner does all sales, lead tech moved out of town, hiring an ops manager/lead tech, then a sales rep who will shadow the owner</a:t>
            </a:r>
          </a:p>
          <a:p>
            <a:pPr defTabSz="609585">
              <a:spcAft>
                <a:spcPts val="1200"/>
              </a:spcAft>
            </a:pPr>
            <a:r>
              <a:rPr lang="en-US" sz="2133" u="sng" dirty="0">
                <a:solidFill>
                  <a:srgbClr val="4D4F53"/>
                </a:solidFill>
              </a:rPr>
              <a:t>Adding new products/services</a:t>
            </a:r>
            <a:r>
              <a:rPr lang="en-US" sz="2133" dirty="0">
                <a:solidFill>
                  <a:srgbClr val="4D4F53"/>
                </a:solidFill>
              </a:rPr>
              <a:t>: Longtime POS and payments; expanding into security, A/V, networking, VoIP, and full managed services including RMM</a:t>
            </a:r>
          </a:p>
          <a:p>
            <a:pPr defTabSz="609585">
              <a:spcAft>
                <a:spcPts val="1200"/>
              </a:spcAft>
            </a:pPr>
            <a:r>
              <a:rPr lang="en-US" sz="2133" u="sng" dirty="0">
                <a:solidFill>
                  <a:srgbClr val="4D4F53"/>
                </a:solidFill>
              </a:rPr>
              <a:t>Entering new markets</a:t>
            </a:r>
            <a:r>
              <a:rPr lang="en-US" sz="2133" dirty="0">
                <a:solidFill>
                  <a:srgbClr val="4D4F53"/>
                </a:solidFill>
              </a:rPr>
              <a:t>: Health food, added pharmacies</a:t>
            </a:r>
          </a:p>
          <a:p>
            <a:pPr defTabSz="609585">
              <a:spcAft>
                <a:spcPts val="1200"/>
              </a:spcAft>
            </a:pPr>
            <a:r>
              <a:rPr lang="en-US" sz="2133" u="sng" dirty="0">
                <a:solidFill>
                  <a:srgbClr val="4D4F53"/>
                </a:solidFill>
              </a:rPr>
              <a:t>Aggressive marketing</a:t>
            </a:r>
            <a:r>
              <a:rPr lang="en-US" sz="2133" dirty="0">
                <a:solidFill>
                  <a:srgbClr val="4D4F53"/>
                </a:solidFill>
              </a:rPr>
              <a:t>: “As much as I can by myself.”</a:t>
            </a:r>
          </a:p>
        </p:txBody>
      </p:sp>
      <p:sp>
        <p:nvSpPr>
          <p:cNvPr id="4" name="AutoShape 2" descr="Image result for cartoon california outline"/>
          <p:cNvSpPr>
            <a:spLocks noChangeAspect="1" noChangeArrowheads="1"/>
          </p:cNvSpPr>
          <p:nvPr/>
        </p:nvSpPr>
        <p:spPr bwMode="auto">
          <a:xfrm>
            <a:off x="1731434" y="-1615017"/>
            <a:ext cx="2400300" cy="337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4D4F53"/>
              </a:solidFill>
            </a:endParaRPr>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762108" y="902619"/>
            <a:ext cx="2636787" cy="1759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34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ntiv-template 4x3-final_v3">
  <a:themeElements>
    <a:clrScheme name="Custom 19">
      <a:dk1>
        <a:srgbClr val="4D4F53"/>
      </a:dk1>
      <a:lt1>
        <a:srgbClr val="FFFFFF"/>
      </a:lt1>
      <a:dk2>
        <a:srgbClr val="0057B8"/>
      </a:dk2>
      <a:lt2>
        <a:srgbClr val="C9CAC8"/>
      </a:lt2>
      <a:accent1>
        <a:srgbClr val="00A9E0"/>
      </a:accent1>
      <a:accent2>
        <a:srgbClr val="40C1AC"/>
      </a:accent2>
      <a:accent3>
        <a:srgbClr val="0057B8"/>
      </a:accent3>
      <a:accent4>
        <a:srgbClr val="7100B4"/>
      </a:accent4>
      <a:accent5>
        <a:srgbClr val="CEDC00"/>
      </a:accent5>
      <a:accent6>
        <a:srgbClr val="FFD100"/>
      </a:accent6>
      <a:hlink>
        <a:srgbClr val="C00000"/>
      </a:hlink>
      <a:folHlink>
        <a:srgbClr val="FFA300"/>
      </a:folHlink>
    </a:clrScheme>
    <a:fontScheme name="Custom 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Vantiv-template 4x3-final_v3.potx" id="{285D5BC3-5570-4235-8B77-A458D03FB5E0}" vid="{FA1964FE-79F0-423E-A2E0-C334EB3872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2147</Words>
  <Application>Microsoft Office PowerPoint</Application>
  <PresentationFormat>Widescreen</PresentationFormat>
  <Paragraphs>347</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Aharoni</vt:lpstr>
      <vt:lpstr>Arial</vt:lpstr>
      <vt:lpstr>Calibri</vt:lpstr>
      <vt:lpstr>Foundry Context Bold</vt:lpstr>
      <vt:lpstr>Foundry Context Demi</vt:lpstr>
      <vt:lpstr>Foundry Context Regular</vt:lpstr>
      <vt:lpstr>Garamond</vt:lpstr>
      <vt:lpstr>Tahoma</vt:lpstr>
      <vt:lpstr>Times New Roman</vt:lpstr>
      <vt:lpstr>Wingdings</vt:lpstr>
      <vt:lpstr>Vantiv-template 4x3-final_v3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Gabby Coor</dc:creator>
  <cp:lastModifiedBy>Gabby Coor</cp:lastModifiedBy>
  <cp:revision>38</cp:revision>
  <dcterms:created xsi:type="dcterms:W3CDTF">2017-01-04T19:41:05Z</dcterms:created>
  <dcterms:modified xsi:type="dcterms:W3CDTF">2017-03-08T20:26:28Z</dcterms:modified>
</cp:coreProperties>
</file>