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56" r:id="rId3"/>
    <p:sldId id="258" r:id="rId4"/>
    <p:sldId id="263" r:id="rId5"/>
    <p:sldId id="269" r:id="rId6"/>
    <p:sldId id="270" r:id="rId7"/>
    <p:sldId id="257" r:id="rId8"/>
    <p:sldId id="266" r:id="rId9"/>
    <p:sldId id="26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080" userDrawn="1">
          <p15:clr>
            <a:srgbClr val="A4A3A4"/>
          </p15:clr>
        </p15:guide>
        <p15:guide id="4" pos="3264" userDrawn="1">
          <p15:clr>
            <a:srgbClr val="A4A3A4"/>
          </p15:clr>
        </p15:guide>
        <p15:guide id="5" pos="2400" userDrawn="1">
          <p15:clr>
            <a:srgbClr val="A4A3A4"/>
          </p15:clr>
        </p15:guide>
        <p15:guide id="6" pos="1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B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335" autoAdjust="0"/>
  </p:normalViewPr>
  <p:slideViewPr>
    <p:cSldViewPr showGuides="1">
      <p:cViewPr varScale="1">
        <p:scale>
          <a:sx n="81" d="100"/>
          <a:sy n="81" d="100"/>
        </p:scale>
        <p:origin x="1800" y="90"/>
      </p:cViewPr>
      <p:guideLst>
        <p:guide orient="horz" pos="1620"/>
        <p:guide pos="2880"/>
        <p:guide pos="4080"/>
        <p:guide pos="3264"/>
        <p:guide pos="2400"/>
        <p:guide pos="15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C0C19-42A6-42D9-B7DB-D9BA4BFFFC4B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857A5-E719-42A4-8B35-6FB33947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6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9089-21B8-402E-879F-331F777C1A0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15BA2-041D-436D-8DC4-D1E59E6E1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9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Cover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7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72BF44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 Title Here: 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(54 </a:t>
            </a:r>
            <a:r>
              <a:rPr lang="en-US" dirty="0" err="1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Presenter Name 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(32 </a:t>
            </a:r>
            <a:r>
              <a:rPr lang="en-US" dirty="0" err="1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 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(28 </a:t>
            </a:r>
            <a:r>
              <a:rPr lang="en-US" sz="1200" dirty="0" err="1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 (18pt, Tahoma)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 click placeholder image and use ‘Fill’ to insert new picture.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7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Heading 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(32 </a:t>
            </a:r>
            <a:r>
              <a:rPr lang="en-US" dirty="0" err="1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(28 </a:t>
            </a:r>
            <a:r>
              <a:rPr lang="en-US" sz="1200" dirty="0" err="1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 Text (18</a:t>
            </a:r>
            <a:r>
              <a:rPr lang="en-US" sz="12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Tahoma)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45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Heading 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(44 </a:t>
            </a:r>
            <a:r>
              <a:rPr lang="en-US" dirty="0" err="1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(32 </a:t>
            </a:r>
            <a:r>
              <a:rPr lang="en-US" sz="1200" dirty="0" err="1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 Text (18 </a:t>
            </a:r>
            <a:r>
              <a:rPr lang="en-US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Tahoma)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B04B9-2113-4675-983C-AAEACD6CFD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27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Heading 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(44 </a:t>
            </a:r>
            <a:r>
              <a:rPr lang="en-US" dirty="0" err="1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(32 </a:t>
            </a:r>
            <a:r>
              <a:rPr lang="en-US" sz="1200" dirty="0" err="1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Franklin Gothic Medium Cond)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 Text (18 </a:t>
            </a:r>
            <a:r>
              <a:rPr lang="en-US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Tahoma)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B04B9-2113-4675-983C-AAEACD6CFD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7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87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 booth number</a:t>
            </a:r>
            <a:r>
              <a:rPr lang="en-US" baseline="0" dirty="0" smtClean="0"/>
              <a:t> above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5BA2-041D-436D-8DC4-D1E59E6E10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87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1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8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0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4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9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3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0392402-7251-4974-A6FE-4272A0705114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40DC8-E7EC-4167-AC14-9E9A718E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5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762"/>
            <a:ext cx="9141291" cy="514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6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763"/>
            <a:ext cx="9141291" cy="514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83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1099"/>
            <a:ext cx="9144000" cy="22213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18266" y="1823862"/>
            <a:ext cx="4724400" cy="923330"/>
          </a:xfrm>
          <a:prstGeom prst="rect">
            <a:avLst/>
          </a:prstGeom>
          <a:noFill/>
          <a:effectLst>
            <a:outerShdw blurRad="50800" dist="50800" dir="17340000" sx="112000" sy="112000" algn="ctr" rotWithShape="0">
              <a:srgbClr val="72BF44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1046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31605"/>
            <a:ext cx="2514601" cy="2514601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1226127" y="1923443"/>
            <a:ext cx="1584423" cy="1584423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0661" t="-32033" r="-15703" b="-4331"/>
            </a:stretch>
          </a:blipFill>
          <a:ln w="6350">
            <a:solidFill>
              <a:srgbClr val="72B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90209" y="1818140"/>
            <a:ext cx="605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Presenter Name</a:t>
            </a:r>
            <a:endParaRPr lang="en-US" sz="3200" dirty="0">
              <a:solidFill>
                <a:srgbClr val="92D050"/>
              </a:solidFill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0209" y="2513917"/>
            <a:ext cx="5543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</a:t>
            </a:r>
            <a:endParaRPr lang="en-US" sz="2800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90209" y="3148139"/>
            <a:ext cx="554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1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352550"/>
            <a:ext cx="3200400" cy="3429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29374" y="2677875"/>
            <a:ext cx="1771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1818140"/>
            <a:ext cx="605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 Goes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2513917"/>
            <a:ext cx="5543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Goes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3148139"/>
            <a:ext cx="554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157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9242" y="1200150"/>
            <a:ext cx="6057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11" y="2105351"/>
            <a:ext cx="554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Goes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8742" y="2825885"/>
            <a:ext cx="554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187584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39242" y="1428750"/>
            <a:ext cx="6057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2D050"/>
                </a:solidFill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9242" y="2333951"/>
            <a:ext cx="554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Subheading Goes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9242" y="3054485"/>
            <a:ext cx="554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610655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48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927" y="4138520"/>
            <a:ext cx="551402" cy="5128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927" y="3386972"/>
            <a:ext cx="551402" cy="5128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623775"/>
            <a:ext cx="551402" cy="512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198" y="1868886"/>
            <a:ext cx="551402" cy="5128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0229" y="1266890"/>
            <a:ext cx="4762500" cy="36004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511329" y="192885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Facebook info here</a:t>
            </a:r>
            <a:endParaRPr lang="en-US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11329" y="2697783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Twitter info here</a:t>
            </a:r>
            <a:endParaRPr lang="en-US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11329" y="345285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LinkedIn info here</a:t>
            </a:r>
            <a:endParaRPr lang="en-US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11329" y="4221782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YouTube info here</a:t>
            </a:r>
            <a:endParaRPr lang="en-US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0056" y="348720"/>
            <a:ext cx="5324748" cy="129351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33400" y="503033"/>
            <a:ext cx="33563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us at Booth #_____!</a:t>
            </a:r>
          </a:p>
        </p:txBody>
      </p:sp>
    </p:spTree>
    <p:extLst>
      <p:ext uri="{BB962C8B-B14F-4D97-AF65-F5344CB8AC3E}">
        <p14:creationId xmlns:p14="http://schemas.microsoft.com/office/powerpoint/2010/main" val="630885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1123950"/>
            <a:ext cx="4762500" cy="36004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52900" y="1928855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you exit, please turn surveys in </a:t>
            </a:r>
            <a:b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</a:t>
            </a:r>
            <a:r>
              <a:rPr lang="en-US" dirty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back of the </a:t>
            </a:r>
            <a:r>
              <a:rPr lang="en-US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room</a:t>
            </a:r>
            <a:endParaRPr lang="en-US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0056" y="348720"/>
            <a:ext cx="5324748" cy="12935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0297" y="503033"/>
            <a:ext cx="33563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Franklin Gothic Medium Cond" panose="020B06060304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Forget!</a:t>
            </a:r>
            <a:endParaRPr lang="en-US" sz="2600" dirty="0">
              <a:latin typeface="Franklin Gothic Medium Cond" panose="020B06060304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216</Words>
  <Application>Microsoft Office PowerPoint</Application>
  <PresentationFormat>On-screen Show (16:9)</PresentationFormat>
  <Paragraphs>47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Medium Cond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Retail Solution Providers Association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Gabby Coor</dc:creator>
  <cp:lastModifiedBy>Gabby Coor</cp:lastModifiedBy>
  <cp:revision>52</cp:revision>
  <dcterms:created xsi:type="dcterms:W3CDTF">2015-04-10T17:44:42Z</dcterms:created>
  <dcterms:modified xsi:type="dcterms:W3CDTF">2016-06-27T14:11:56Z</dcterms:modified>
</cp:coreProperties>
</file>