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56" r:id="rId3"/>
    <p:sldId id="258" r:id="rId4"/>
    <p:sldId id="263" r:id="rId5"/>
    <p:sldId id="269" r:id="rId6"/>
    <p:sldId id="270" r:id="rId7"/>
    <p:sldId id="257" r:id="rId8"/>
    <p:sldId id="266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080" userDrawn="1">
          <p15:clr>
            <a:srgbClr val="A4A3A4"/>
          </p15:clr>
        </p15:guide>
        <p15:guide id="4" pos="3264" userDrawn="1">
          <p15:clr>
            <a:srgbClr val="A4A3A4"/>
          </p15:clr>
        </p15:guide>
        <p15:guide id="5" pos="2400" userDrawn="1">
          <p15:clr>
            <a:srgbClr val="A4A3A4"/>
          </p15:clr>
        </p15:guide>
        <p15:guide id="6" pos="1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335" autoAdjust="0"/>
  </p:normalViewPr>
  <p:slideViewPr>
    <p:cSldViewPr showGuides="1">
      <p:cViewPr varScale="1">
        <p:scale>
          <a:sx n="84" d="100"/>
          <a:sy n="84" d="100"/>
        </p:scale>
        <p:origin x="1284" y="84"/>
      </p:cViewPr>
      <p:guideLst>
        <p:guide orient="horz" pos="1620"/>
        <p:guide pos="2880"/>
        <p:guide pos="4080"/>
        <p:guide pos="3264"/>
        <p:guide pos="2400"/>
        <p:guide pos="1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C0C19-42A6-42D9-B7DB-D9BA4BFFFC4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57A5-E719-42A4-8B35-6FB3394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29089-21B8-402E-879F-331F777C1A0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5BA2-041D-436D-8DC4-D1E59E6E1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5BA2-041D-436D-8DC4-D1E59E6E1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2BF44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Title Here: 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(54 </a:t>
            </a:r>
            <a:r>
              <a:rPr lang="en-US" dirty="0" err="1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5BA2-041D-436D-8DC4-D1E59E6E10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Name 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 </a:t>
            </a:r>
            <a:r>
              <a:rPr lang="en-US" dirty="0" err="1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(28 </a:t>
            </a:r>
            <a:r>
              <a:rPr lang="en-US" sz="1200" dirty="0" err="1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(18pt, Tahoma)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click placeholder image and use ‘Fill’ to insert new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5BA2-041D-436D-8DC4-D1E59E6E10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Heading 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 </a:t>
            </a:r>
            <a:r>
              <a:rPr lang="en-US" dirty="0" err="1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Subheading 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(28 </a:t>
            </a:r>
            <a:r>
              <a:rPr lang="en-US" sz="1200" dirty="0" err="1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 Text (18</a:t>
            </a:r>
            <a:r>
              <a:rPr lang="en-US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Tahoma)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5BA2-041D-436D-8DC4-D1E59E6E10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Heading 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(44 </a:t>
            </a:r>
            <a:r>
              <a:rPr lang="en-US" dirty="0" err="1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Subheading 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 </a:t>
            </a:r>
            <a:r>
              <a:rPr lang="en-US" sz="1200" dirty="0" err="1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 Text (18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Tahoma)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04B9-2113-4675-983C-AAEACD6CF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7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Heading 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(44 </a:t>
            </a:r>
            <a:r>
              <a:rPr lang="en-US" dirty="0" err="1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Subheading 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 </a:t>
            </a:r>
            <a:r>
              <a:rPr lang="en-US" sz="1200" dirty="0" err="1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12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Franklin Gothic Medium Cond)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 Text (18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Tahoma)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04B9-2113-4675-983C-AAEACD6CF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4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5BA2-041D-436D-8DC4-D1E59E6E10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8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booth number</a:t>
            </a:r>
            <a:r>
              <a:rPr lang="en-US" baseline="0" dirty="0" smtClean="0"/>
              <a:t>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5BA2-041D-436D-8DC4-D1E59E6E10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1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392402-7251-4974-A6FE-4272A070511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040DC8-E7EC-4167-AC14-9E9A718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"/>
            <a:ext cx="9141291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2110086"/>
            <a:ext cx="4724400" cy="923330"/>
          </a:xfrm>
          <a:prstGeom prst="rect">
            <a:avLst/>
          </a:prstGeom>
          <a:noFill/>
          <a:effectLst>
            <a:outerShdw blurRad="50800" dist="50800" dir="17340000" sx="112000" sy="112000" algn="ctr" rotWithShape="0">
              <a:srgbClr val="72BF44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2BF44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104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1605"/>
            <a:ext cx="2514601" cy="251460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226127" y="1923443"/>
            <a:ext cx="1584423" cy="158442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661" t="-32033" r="-15703" b="-4331"/>
            </a:stretch>
          </a:blipFill>
          <a:ln w="6350">
            <a:solidFill>
              <a:srgbClr val="72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90209" y="1818140"/>
            <a:ext cx="60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Presenter Name</a:t>
            </a:r>
            <a:endParaRPr lang="en-US" sz="3200" dirty="0">
              <a:solidFill>
                <a:srgbClr val="92D050"/>
              </a:solidFill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0209" y="2513917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en-US" sz="2800" dirty="0"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0209" y="3148139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352550"/>
            <a:ext cx="3200400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374" y="2677875"/>
            <a:ext cx="177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here.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1818140"/>
            <a:ext cx="60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Heading Goes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2513917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Subheading Goes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3148139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242" y="1200150"/>
            <a:ext cx="605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Heading Goes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11" y="2105351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Subheading Goes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8742" y="2825885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87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9242" y="1428750"/>
            <a:ext cx="605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Heading Goes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242" y="2333951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Subheading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9242" y="3054485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6106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4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"/>
            <a:ext cx="9141291" cy="5143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818">
            <a:off x="-246484" y="340062"/>
            <a:ext cx="5626743" cy="1366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36406">
            <a:off x="837472" y="24317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us at Booth #_____!</a:t>
            </a:r>
            <a:endParaRPr lang="en-US" sz="2600" dirty="0">
              <a:solidFill>
                <a:schemeClr val="bg1"/>
              </a:solidFill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4138520"/>
            <a:ext cx="551402" cy="512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3386972"/>
            <a:ext cx="551402" cy="512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23775"/>
            <a:ext cx="551402" cy="512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98" y="1868886"/>
            <a:ext cx="551402" cy="512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130">
            <a:off x="84662" y="1392529"/>
            <a:ext cx="4762500" cy="3600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11329" y="1928855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info here</a:t>
            </a:r>
            <a:endParaRPr lang="en-US" dirty="0"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1329" y="2697783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 info here</a:t>
            </a:r>
            <a:endParaRPr lang="en-US" dirty="0"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1329" y="3452855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LinkedIn info here</a:t>
            </a:r>
            <a:endParaRPr lang="en-US" dirty="0"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1329" y="4221782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 info here</a:t>
            </a:r>
            <a:endParaRPr lang="en-US" dirty="0"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"/>
            <a:ext cx="9141291" cy="5143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818">
            <a:off x="-246484" y="340062"/>
            <a:ext cx="5626743" cy="1366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36406">
            <a:off x="858902" y="560516"/>
            <a:ext cx="3356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Forget!</a:t>
            </a:r>
            <a:endParaRPr lang="en-US" sz="2600" dirty="0">
              <a:solidFill>
                <a:schemeClr val="bg1"/>
              </a:solidFill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123950"/>
            <a:ext cx="4762500" cy="3600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52900" y="192885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you exit, please turn surveys in </a:t>
            </a:r>
            <a:b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dirty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back of the </a:t>
            </a:r>
            <a:r>
              <a:rPr lang="en-US" dirty="0" smtClean="0"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endParaRPr lang="en-US" dirty="0"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216</Words>
  <Application>Microsoft Office PowerPoint</Application>
  <PresentationFormat>On-screen Show (16:9)</PresentationFormat>
  <Paragraphs>47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Medium Cond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Retail Solution Providers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Coor</dc:creator>
  <cp:lastModifiedBy>Gabby Coor</cp:lastModifiedBy>
  <cp:revision>49</cp:revision>
  <dcterms:created xsi:type="dcterms:W3CDTF">2015-04-10T17:44:42Z</dcterms:created>
  <dcterms:modified xsi:type="dcterms:W3CDTF">2016-05-27T14:58:59Z</dcterms:modified>
</cp:coreProperties>
</file>